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38"/>
  </p:notesMasterIdLst>
  <p:sldIdLst>
    <p:sldId id="256" r:id="rId2"/>
    <p:sldId id="259" r:id="rId3"/>
    <p:sldId id="260" r:id="rId4"/>
    <p:sldId id="261" r:id="rId5"/>
    <p:sldId id="262" r:id="rId6"/>
    <p:sldId id="263" r:id="rId7"/>
    <p:sldId id="265" r:id="rId8"/>
    <p:sldId id="267" r:id="rId9"/>
    <p:sldId id="269" r:id="rId10"/>
    <p:sldId id="270" r:id="rId11"/>
    <p:sldId id="271" r:id="rId12"/>
    <p:sldId id="273" r:id="rId13"/>
    <p:sldId id="275" r:id="rId14"/>
    <p:sldId id="276" r:id="rId15"/>
    <p:sldId id="277" r:id="rId16"/>
    <p:sldId id="278" r:id="rId17"/>
    <p:sldId id="279" r:id="rId18"/>
    <p:sldId id="280" r:id="rId19"/>
    <p:sldId id="281" r:id="rId20"/>
    <p:sldId id="282" r:id="rId21"/>
    <p:sldId id="284" r:id="rId22"/>
    <p:sldId id="285" r:id="rId23"/>
    <p:sldId id="286" r:id="rId24"/>
    <p:sldId id="287" r:id="rId25"/>
    <p:sldId id="288" r:id="rId26"/>
    <p:sldId id="289" r:id="rId27"/>
    <p:sldId id="291" r:id="rId28"/>
    <p:sldId id="292" r:id="rId29"/>
    <p:sldId id="294" r:id="rId30"/>
    <p:sldId id="295" r:id="rId31"/>
    <p:sldId id="296" r:id="rId32"/>
    <p:sldId id="297" r:id="rId33"/>
    <p:sldId id="300" r:id="rId34"/>
    <p:sldId id="298" r:id="rId35"/>
    <p:sldId id="301" r:id="rId36"/>
    <p:sldId id="299" r:id="rId37"/>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BFCDA7-3713-E546-9706-F603AB8426D5}" v="39" dt="2025-02-17T22:54:56.69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46"/>
    <p:restoredTop sz="94684"/>
  </p:normalViewPr>
  <p:slideViewPr>
    <p:cSldViewPr>
      <p:cViewPr varScale="1">
        <p:scale>
          <a:sx n="102" d="100"/>
          <a:sy n="102" d="100"/>
        </p:scale>
        <p:origin x="200" y="3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ratxe Ainara Montoya Uriarte" userId="68aa3af8-6a1d-4368-9a7e-8ddf505350e9" providerId="ADAL" clId="{4CBFCDA7-3713-E546-9706-F603AB8426D5}"/>
    <pc:docChg chg="undo custSel addSld delSld modSld sldOrd modMainMaster">
      <pc:chgData name="Iratxe Ainara Montoya Uriarte" userId="68aa3af8-6a1d-4368-9a7e-8ddf505350e9" providerId="ADAL" clId="{4CBFCDA7-3713-E546-9706-F603AB8426D5}" dt="2025-02-18T12:58:59.876" v="1396" actId="207"/>
      <pc:docMkLst>
        <pc:docMk/>
      </pc:docMkLst>
      <pc:sldChg chg="addSp delSp modSp mod setBg setFolMasterObjs addAnim delAnim setClrOvrMap delDesignElem">
        <pc:chgData name="Iratxe Ainara Montoya Uriarte" userId="68aa3af8-6a1d-4368-9a7e-8ddf505350e9" providerId="ADAL" clId="{4CBFCDA7-3713-E546-9706-F603AB8426D5}" dt="2025-02-17T22:52:46.206" v="1182" actId="790"/>
        <pc:sldMkLst>
          <pc:docMk/>
          <pc:sldMk cId="0" sldId="256"/>
        </pc:sldMkLst>
        <pc:spChg chg="mod">
          <ac:chgData name="Iratxe Ainara Montoya Uriarte" userId="68aa3af8-6a1d-4368-9a7e-8ddf505350e9" providerId="ADAL" clId="{4CBFCDA7-3713-E546-9706-F603AB8426D5}" dt="2025-02-17T22:52:46.206" v="1182" actId="790"/>
          <ac:spMkLst>
            <pc:docMk/>
            <pc:sldMk cId="0" sldId="256"/>
            <ac:spMk id="3" creationId="{00000000-0000-0000-0000-000000000000}"/>
          </ac:spMkLst>
        </pc:spChg>
        <pc:spChg chg="del">
          <ac:chgData name="Iratxe Ainara Montoya Uriarte" userId="68aa3af8-6a1d-4368-9a7e-8ddf505350e9" providerId="ADAL" clId="{4CBFCDA7-3713-E546-9706-F603AB8426D5}" dt="2025-02-17T17:43:45.220" v="0" actId="478"/>
          <ac:spMkLst>
            <pc:docMk/>
            <pc:sldMk cId="0" sldId="256"/>
            <ac:spMk id="7" creationId="{00000000-0000-0000-0000-000000000000}"/>
          </ac:spMkLst>
        </pc:spChg>
        <pc:spChg chg="add del">
          <ac:chgData name="Iratxe Ainara Montoya Uriarte" userId="68aa3af8-6a1d-4368-9a7e-8ddf505350e9" providerId="ADAL" clId="{4CBFCDA7-3713-E546-9706-F603AB8426D5}" dt="2025-02-17T17:45:53.194" v="10" actId="26606"/>
          <ac:spMkLst>
            <pc:docMk/>
            <pc:sldMk cId="0" sldId="256"/>
            <ac:spMk id="8" creationId="{8CD2B798-7994-4548-A2BE-4AEF9C1A5FAE}"/>
          </ac:spMkLst>
        </pc:spChg>
        <pc:spChg chg="add del">
          <ac:chgData name="Iratxe Ainara Montoya Uriarte" userId="68aa3af8-6a1d-4368-9a7e-8ddf505350e9" providerId="ADAL" clId="{4CBFCDA7-3713-E546-9706-F603AB8426D5}" dt="2025-02-17T17:45:53.194" v="10" actId="26606"/>
          <ac:spMkLst>
            <pc:docMk/>
            <pc:sldMk cId="0" sldId="256"/>
            <ac:spMk id="10" creationId="{E6162320-3B67-42BB-AF9D-939326E6489E}"/>
          </ac:spMkLst>
        </pc:spChg>
        <pc:spChg chg="add del">
          <ac:chgData name="Iratxe Ainara Montoya Uriarte" userId="68aa3af8-6a1d-4368-9a7e-8ddf505350e9" providerId="ADAL" clId="{4CBFCDA7-3713-E546-9706-F603AB8426D5}" dt="2025-02-17T17:45:53.194" v="10" actId="26606"/>
          <ac:spMkLst>
            <pc:docMk/>
            <pc:sldMk cId="0" sldId="256"/>
            <ac:spMk id="14" creationId="{4FE1B9C8-0443-4506-BBD6-3AF8DE46D4C7}"/>
          </ac:spMkLst>
        </pc:spChg>
        <pc:spChg chg="add del">
          <ac:chgData name="Iratxe Ainara Montoya Uriarte" userId="68aa3af8-6a1d-4368-9a7e-8ddf505350e9" providerId="ADAL" clId="{4CBFCDA7-3713-E546-9706-F603AB8426D5}" dt="2025-02-17T17:45:54.728" v="13" actId="26606"/>
          <ac:spMkLst>
            <pc:docMk/>
            <pc:sldMk cId="0" sldId="256"/>
            <ac:spMk id="18" creationId="{3A8EC506-B1DA-46A1-B44D-774E68468E13}"/>
          </ac:spMkLst>
        </pc:spChg>
        <pc:spChg chg="add del">
          <ac:chgData name="Iratxe Ainara Montoya Uriarte" userId="68aa3af8-6a1d-4368-9a7e-8ddf505350e9" providerId="ADAL" clId="{4CBFCDA7-3713-E546-9706-F603AB8426D5}" dt="2025-02-17T17:45:54.728" v="13" actId="26606"/>
          <ac:spMkLst>
            <pc:docMk/>
            <pc:sldMk cId="0" sldId="256"/>
            <ac:spMk id="19" creationId="{BFF30785-305E-45D7-984F-5AA93D3CA561}"/>
          </ac:spMkLst>
        </pc:spChg>
        <pc:spChg chg="add del">
          <ac:chgData name="Iratxe Ainara Montoya Uriarte" userId="68aa3af8-6a1d-4368-9a7e-8ddf505350e9" providerId="ADAL" clId="{4CBFCDA7-3713-E546-9706-F603AB8426D5}" dt="2025-02-17T17:45:54.728" v="13" actId="26606"/>
          <ac:spMkLst>
            <pc:docMk/>
            <pc:sldMk cId="0" sldId="256"/>
            <ac:spMk id="21" creationId="{CA73784B-AC76-4BAD-93AF-C72D0EDFD715}"/>
          </ac:spMkLst>
        </pc:spChg>
        <pc:spChg chg="add del">
          <ac:chgData name="Iratxe Ainara Montoya Uriarte" userId="68aa3af8-6a1d-4368-9a7e-8ddf505350e9" providerId="ADAL" clId="{4CBFCDA7-3713-E546-9706-F603AB8426D5}" dt="2025-02-17T17:45:58.410" v="17" actId="26606"/>
          <ac:spMkLst>
            <pc:docMk/>
            <pc:sldMk cId="0" sldId="256"/>
            <ac:spMk id="24" creationId="{8CD2B798-7994-4548-A2BE-4AEF9C1A5FAE}"/>
          </ac:spMkLst>
        </pc:spChg>
        <pc:spChg chg="add del">
          <ac:chgData name="Iratxe Ainara Montoya Uriarte" userId="68aa3af8-6a1d-4368-9a7e-8ddf505350e9" providerId="ADAL" clId="{4CBFCDA7-3713-E546-9706-F603AB8426D5}" dt="2025-02-17T17:45:58.410" v="17" actId="26606"/>
          <ac:spMkLst>
            <pc:docMk/>
            <pc:sldMk cId="0" sldId="256"/>
            <ac:spMk id="25" creationId="{E6162320-3B67-42BB-AF9D-939326E6489E}"/>
          </ac:spMkLst>
        </pc:spChg>
        <pc:spChg chg="add del">
          <ac:chgData name="Iratxe Ainara Montoya Uriarte" userId="68aa3af8-6a1d-4368-9a7e-8ddf505350e9" providerId="ADAL" clId="{4CBFCDA7-3713-E546-9706-F603AB8426D5}" dt="2025-02-17T17:45:58.410" v="17" actId="26606"/>
          <ac:spMkLst>
            <pc:docMk/>
            <pc:sldMk cId="0" sldId="256"/>
            <ac:spMk id="27" creationId="{2FDF0794-1B86-42B2-B8C7-F60123E638ED}"/>
          </ac:spMkLst>
        </pc:spChg>
        <pc:spChg chg="add del">
          <ac:chgData name="Iratxe Ainara Montoya Uriarte" userId="68aa3af8-6a1d-4368-9a7e-8ddf505350e9" providerId="ADAL" clId="{4CBFCDA7-3713-E546-9706-F603AB8426D5}" dt="2025-02-17T17:45:58.410" v="17" actId="26606"/>
          <ac:spMkLst>
            <pc:docMk/>
            <pc:sldMk cId="0" sldId="256"/>
            <ac:spMk id="28" creationId="{C5373426-E26E-431D-959C-5DB96C0B6208}"/>
          </ac:spMkLst>
        </pc:spChg>
        <pc:spChg chg="add del">
          <ac:chgData name="Iratxe Ainara Montoya Uriarte" userId="68aa3af8-6a1d-4368-9a7e-8ddf505350e9" providerId="ADAL" clId="{4CBFCDA7-3713-E546-9706-F603AB8426D5}" dt="2025-02-17T17:46:05.778" v="20" actId="26606"/>
          <ac:spMkLst>
            <pc:docMk/>
            <pc:sldMk cId="0" sldId="256"/>
            <ac:spMk id="31" creationId="{8CD2B798-7994-4548-A2BE-4AEF9C1A5FAE}"/>
          </ac:spMkLst>
        </pc:spChg>
        <pc:spChg chg="add del">
          <ac:chgData name="Iratxe Ainara Montoya Uriarte" userId="68aa3af8-6a1d-4368-9a7e-8ddf505350e9" providerId="ADAL" clId="{4CBFCDA7-3713-E546-9706-F603AB8426D5}" dt="2025-02-17T17:46:05.778" v="20" actId="26606"/>
          <ac:spMkLst>
            <pc:docMk/>
            <pc:sldMk cId="0" sldId="256"/>
            <ac:spMk id="32" creationId="{E6162320-3B67-42BB-AF9D-939326E6489E}"/>
          </ac:spMkLst>
        </pc:spChg>
        <pc:spChg chg="add del">
          <ac:chgData name="Iratxe Ainara Montoya Uriarte" userId="68aa3af8-6a1d-4368-9a7e-8ddf505350e9" providerId="ADAL" clId="{4CBFCDA7-3713-E546-9706-F603AB8426D5}" dt="2025-02-17T17:46:05.778" v="20" actId="26606"/>
          <ac:spMkLst>
            <pc:docMk/>
            <pc:sldMk cId="0" sldId="256"/>
            <ac:spMk id="34" creationId="{B8D726A5-7900-41B4-8D49-49B4A2010E7C}"/>
          </ac:spMkLst>
        </pc:spChg>
        <pc:spChg chg="add del">
          <ac:chgData name="Iratxe Ainara Montoya Uriarte" userId="68aa3af8-6a1d-4368-9a7e-8ddf505350e9" providerId="ADAL" clId="{4CBFCDA7-3713-E546-9706-F603AB8426D5}" dt="2025-02-17T22:13:46.127" v="803" actId="26606"/>
          <ac:spMkLst>
            <pc:docMk/>
            <pc:sldMk cId="0" sldId="256"/>
            <ac:spMk id="37" creationId="{8CD2B798-7994-4548-A2BE-4AEF9C1A5FAE}"/>
          </ac:spMkLst>
        </pc:spChg>
        <pc:spChg chg="add del">
          <ac:chgData name="Iratxe Ainara Montoya Uriarte" userId="68aa3af8-6a1d-4368-9a7e-8ddf505350e9" providerId="ADAL" clId="{4CBFCDA7-3713-E546-9706-F603AB8426D5}" dt="2025-02-17T22:13:46.127" v="803" actId="26606"/>
          <ac:spMkLst>
            <pc:docMk/>
            <pc:sldMk cId="0" sldId="256"/>
            <ac:spMk id="38" creationId="{E6162320-3B67-42BB-AF9D-939326E6489E}"/>
          </ac:spMkLst>
        </pc:spChg>
        <pc:spChg chg="add del">
          <ac:chgData name="Iratxe Ainara Montoya Uriarte" userId="68aa3af8-6a1d-4368-9a7e-8ddf505350e9" providerId="ADAL" clId="{4CBFCDA7-3713-E546-9706-F603AB8426D5}" dt="2025-02-17T22:13:46.127" v="803" actId="26606"/>
          <ac:spMkLst>
            <pc:docMk/>
            <pc:sldMk cId="0" sldId="256"/>
            <ac:spMk id="40" creationId="{4FE1B9C8-0443-4506-BBD6-3AF8DE46D4C7}"/>
          </ac:spMkLst>
        </pc:spChg>
        <pc:spChg chg="add mod">
          <ac:chgData name="Iratxe Ainara Montoya Uriarte" userId="68aa3af8-6a1d-4368-9a7e-8ddf505350e9" providerId="ADAL" clId="{4CBFCDA7-3713-E546-9706-F603AB8426D5}" dt="2025-02-17T22:52:46.206" v="1182" actId="790"/>
          <ac:spMkLst>
            <pc:docMk/>
            <pc:sldMk cId="0" sldId="256"/>
            <ac:spMk id="46" creationId="{8CD2B798-7994-4548-A2BE-4AEF9C1A5FAE}"/>
          </ac:spMkLst>
        </pc:spChg>
        <pc:spChg chg="add mod">
          <ac:chgData name="Iratxe Ainara Montoya Uriarte" userId="68aa3af8-6a1d-4368-9a7e-8ddf505350e9" providerId="ADAL" clId="{4CBFCDA7-3713-E546-9706-F603AB8426D5}" dt="2025-02-17T22:52:46.206" v="1182" actId="790"/>
          <ac:spMkLst>
            <pc:docMk/>
            <pc:sldMk cId="0" sldId="256"/>
            <ac:spMk id="48" creationId="{E6162320-3B67-42BB-AF9D-939326E6489E}"/>
          </ac:spMkLst>
        </pc:spChg>
        <pc:spChg chg="add mod">
          <ac:chgData name="Iratxe Ainara Montoya Uriarte" userId="68aa3af8-6a1d-4368-9a7e-8ddf505350e9" providerId="ADAL" clId="{4CBFCDA7-3713-E546-9706-F603AB8426D5}" dt="2025-02-17T22:52:46.206" v="1182" actId="790"/>
          <ac:spMkLst>
            <pc:docMk/>
            <pc:sldMk cId="0" sldId="256"/>
            <ac:spMk id="52" creationId="{CC1CA635-2D9C-4E3E-820F-5FE35AC143B2}"/>
          </ac:spMkLst>
        </pc:spChg>
        <pc:grpChg chg="del">
          <ac:chgData name="Iratxe Ainara Montoya Uriarte" userId="68aa3af8-6a1d-4368-9a7e-8ddf505350e9" providerId="ADAL" clId="{4CBFCDA7-3713-E546-9706-F603AB8426D5}" dt="2025-02-17T17:43:59.349" v="5" actId="478"/>
          <ac:grpSpMkLst>
            <pc:docMk/>
            <pc:sldMk cId="0" sldId="256"/>
            <ac:grpSpMk id="4" creationId="{00000000-0000-0000-0000-000000000000}"/>
          </ac:grpSpMkLst>
        </pc:grpChg>
        <pc:picChg chg="mod ord">
          <ac:chgData name="Iratxe Ainara Montoya Uriarte" userId="68aa3af8-6a1d-4368-9a7e-8ddf505350e9" providerId="ADAL" clId="{4CBFCDA7-3713-E546-9706-F603AB8426D5}" dt="2025-02-17T22:13:56.450" v="804" actId="14100"/>
          <ac:picMkLst>
            <pc:docMk/>
            <pc:sldMk cId="0" sldId="256"/>
            <ac:picMk id="2" creationId="{00000000-0000-0000-0000-000000000000}"/>
          </ac:picMkLst>
        </pc:picChg>
        <pc:cxnChg chg="add del">
          <ac:chgData name="Iratxe Ainara Montoya Uriarte" userId="68aa3af8-6a1d-4368-9a7e-8ddf505350e9" providerId="ADAL" clId="{4CBFCDA7-3713-E546-9706-F603AB8426D5}" dt="2025-02-17T17:45:53.194" v="10" actId="26606"/>
          <ac:cxnSpMkLst>
            <pc:docMk/>
            <pc:sldMk cId="0" sldId="256"/>
            <ac:cxnSpMk id="12" creationId="{6722E143-84C1-4F95-937C-78B92D2811CF}"/>
          </ac:cxnSpMkLst>
        </pc:cxnChg>
        <pc:cxnChg chg="add del">
          <ac:chgData name="Iratxe Ainara Montoya Uriarte" userId="68aa3af8-6a1d-4368-9a7e-8ddf505350e9" providerId="ADAL" clId="{4CBFCDA7-3713-E546-9706-F603AB8426D5}" dt="2025-02-17T17:45:53.194" v="10" actId="26606"/>
          <ac:cxnSpMkLst>
            <pc:docMk/>
            <pc:sldMk cId="0" sldId="256"/>
            <ac:cxnSpMk id="16" creationId="{354C29FE-6D99-4083-90D8-9683EA5D443A}"/>
          </ac:cxnSpMkLst>
        </pc:cxnChg>
        <pc:cxnChg chg="add del">
          <ac:chgData name="Iratxe Ainara Montoya Uriarte" userId="68aa3af8-6a1d-4368-9a7e-8ddf505350e9" providerId="ADAL" clId="{4CBFCDA7-3713-E546-9706-F603AB8426D5}" dt="2025-02-17T17:45:54.728" v="13" actId="26606"/>
          <ac:cxnSpMkLst>
            <pc:docMk/>
            <pc:sldMk cId="0" sldId="256"/>
            <ac:cxnSpMk id="20" creationId="{15E01FA5-D766-43CA-A83D-E7CF3F04E96F}"/>
          </ac:cxnSpMkLst>
        </pc:cxnChg>
        <pc:cxnChg chg="add del">
          <ac:chgData name="Iratxe Ainara Montoya Uriarte" userId="68aa3af8-6a1d-4368-9a7e-8ddf505350e9" providerId="ADAL" clId="{4CBFCDA7-3713-E546-9706-F603AB8426D5}" dt="2025-02-17T17:45:54.728" v="13" actId="26606"/>
          <ac:cxnSpMkLst>
            <pc:docMk/>
            <pc:sldMk cId="0" sldId="256"/>
            <ac:cxnSpMk id="22" creationId="{811DCF04-0C7C-44FC-8246-FC8D736B1A71}"/>
          </ac:cxnSpMkLst>
        </pc:cxnChg>
        <pc:cxnChg chg="add del">
          <ac:chgData name="Iratxe Ainara Montoya Uriarte" userId="68aa3af8-6a1d-4368-9a7e-8ddf505350e9" providerId="ADAL" clId="{4CBFCDA7-3713-E546-9706-F603AB8426D5}" dt="2025-02-17T17:45:58.410" v="17" actId="26606"/>
          <ac:cxnSpMkLst>
            <pc:docMk/>
            <pc:sldMk cId="0" sldId="256"/>
            <ac:cxnSpMk id="26" creationId="{6722E143-84C1-4F95-937C-78B92D2811CF}"/>
          </ac:cxnSpMkLst>
        </pc:cxnChg>
        <pc:cxnChg chg="add del">
          <ac:chgData name="Iratxe Ainara Montoya Uriarte" userId="68aa3af8-6a1d-4368-9a7e-8ddf505350e9" providerId="ADAL" clId="{4CBFCDA7-3713-E546-9706-F603AB8426D5}" dt="2025-02-17T17:45:58.410" v="17" actId="26606"/>
          <ac:cxnSpMkLst>
            <pc:docMk/>
            <pc:sldMk cId="0" sldId="256"/>
            <ac:cxnSpMk id="29" creationId="{96D07482-83A3-4451-943C-B46961082957}"/>
          </ac:cxnSpMkLst>
        </pc:cxnChg>
        <pc:cxnChg chg="add del">
          <ac:chgData name="Iratxe Ainara Montoya Uriarte" userId="68aa3af8-6a1d-4368-9a7e-8ddf505350e9" providerId="ADAL" clId="{4CBFCDA7-3713-E546-9706-F603AB8426D5}" dt="2025-02-17T17:46:05.778" v="20" actId="26606"/>
          <ac:cxnSpMkLst>
            <pc:docMk/>
            <pc:sldMk cId="0" sldId="256"/>
            <ac:cxnSpMk id="33" creationId="{6722E143-84C1-4F95-937C-78B92D2811CF}"/>
          </ac:cxnSpMkLst>
        </pc:cxnChg>
        <pc:cxnChg chg="add del">
          <ac:chgData name="Iratxe Ainara Montoya Uriarte" userId="68aa3af8-6a1d-4368-9a7e-8ddf505350e9" providerId="ADAL" clId="{4CBFCDA7-3713-E546-9706-F603AB8426D5}" dt="2025-02-17T17:46:05.778" v="20" actId="26606"/>
          <ac:cxnSpMkLst>
            <pc:docMk/>
            <pc:sldMk cId="0" sldId="256"/>
            <ac:cxnSpMk id="35" creationId="{46E49661-E258-450C-8150-A91A6B30D1CD}"/>
          </ac:cxnSpMkLst>
        </pc:cxnChg>
        <pc:cxnChg chg="add del">
          <ac:chgData name="Iratxe Ainara Montoya Uriarte" userId="68aa3af8-6a1d-4368-9a7e-8ddf505350e9" providerId="ADAL" clId="{4CBFCDA7-3713-E546-9706-F603AB8426D5}" dt="2025-02-17T22:13:46.127" v="803" actId="26606"/>
          <ac:cxnSpMkLst>
            <pc:docMk/>
            <pc:sldMk cId="0" sldId="256"/>
            <ac:cxnSpMk id="39" creationId="{6722E143-84C1-4F95-937C-78B92D2811CF}"/>
          </ac:cxnSpMkLst>
        </pc:cxnChg>
        <pc:cxnChg chg="add del">
          <ac:chgData name="Iratxe Ainara Montoya Uriarte" userId="68aa3af8-6a1d-4368-9a7e-8ddf505350e9" providerId="ADAL" clId="{4CBFCDA7-3713-E546-9706-F603AB8426D5}" dt="2025-02-17T22:13:31.434" v="802"/>
          <ac:cxnSpMkLst>
            <pc:docMk/>
            <pc:sldMk cId="0" sldId="256"/>
            <ac:cxnSpMk id="41" creationId="{354C29FE-6D99-4083-90D8-9683EA5D443A}"/>
          </ac:cxnSpMkLst>
        </pc:cxnChg>
        <pc:cxnChg chg="add">
          <ac:chgData name="Iratxe Ainara Montoya Uriarte" userId="68aa3af8-6a1d-4368-9a7e-8ddf505350e9" providerId="ADAL" clId="{4CBFCDA7-3713-E546-9706-F603AB8426D5}" dt="2025-02-17T22:13:46.127" v="803" actId="26606"/>
          <ac:cxnSpMkLst>
            <pc:docMk/>
            <pc:sldMk cId="0" sldId="256"/>
            <ac:cxnSpMk id="54" creationId="{E0E62FBC-456F-48AE-91ED-3956405D76D2}"/>
          </ac:cxnSpMkLst>
        </pc:cxnChg>
      </pc:sldChg>
      <pc:sldChg chg="del">
        <pc:chgData name="Iratxe Ainara Montoya Uriarte" userId="68aa3af8-6a1d-4368-9a7e-8ddf505350e9" providerId="ADAL" clId="{4CBFCDA7-3713-E546-9706-F603AB8426D5}" dt="2025-02-17T17:46:53.602" v="25" actId="2696"/>
        <pc:sldMkLst>
          <pc:docMk/>
          <pc:sldMk cId="0" sldId="257"/>
        </pc:sldMkLst>
      </pc:sldChg>
      <pc:sldChg chg="modSp del">
        <pc:chgData name="Iratxe Ainara Montoya Uriarte" userId="68aa3af8-6a1d-4368-9a7e-8ddf505350e9" providerId="ADAL" clId="{4CBFCDA7-3713-E546-9706-F603AB8426D5}" dt="2025-02-17T17:46:55.970" v="26" actId="2696"/>
        <pc:sldMkLst>
          <pc:docMk/>
          <pc:sldMk cId="0" sldId="258"/>
        </pc:sldMkLst>
        <pc:spChg chg="mod">
          <ac:chgData name="Iratxe Ainara Montoya Uriarte" userId="68aa3af8-6a1d-4368-9a7e-8ddf505350e9" providerId="ADAL" clId="{4CBFCDA7-3713-E546-9706-F603AB8426D5}" dt="2025-02-17T17:45:01.820" v="8"/>
          <ac:spMkLst>
            <pc:docMk/>
            <pc:sldMk cId="0" sldId="258"/>
            <ac:spMk id="2" creationId="{00000000-0000-0000-0000-000000000000}"/>
          </ac:spMkLst>
        </pc:spChg>
      </pc:sldChg>
      <pc:sldChg chg="addSp delSp modSp mod modClrScheme chgLayout">
        <pc:chgData name="Iratxe Ainara Montoya Uriarte" userId="68aa3af8-6a1d-4368-9a7e-8ddf505350e9" providerId="ADAL" clId="{4CBFCDA7-3713-E546-9706-F603AB8426D5}" dt="2025-02-17T22:28:46.533" v="940" actId="1076"/>
        <pc:sldMkLst>
          <pc:docMk/>
          <pc:sldMk cId="0" sldId="259"/>
        </pc:sldMkLst>
        <pc:spChg chg="mod ord">
          <ac:chgData name="Iratxe Ainara Montoya Uriarte" userId="68aa3af8-6a1d-4368-9a7e-8ddf505350e9" providerId="ADAL" clId="{4CBFCDA7-3713-E546-9706-F603AB8426D5}" dt="2025-02-17T22:15:05.295" v="810" actId="1076"/>
          <ac:spMkLst>
            <pc:docMk/>
            <pc:sldMk cId="0" sldId="259"/>
            <ac:spMk id="2" creationId="{00000000-0000-0000-0000-000000000000}"/>
          </ac:spMkLst>
        </pc:spChg>
        <pc:spChg chg="mod">
          <ac:chgData name="Iratxe Ainara Montoya Uriarte" userId="68aa3af8-6a1d-4368-9a7e-8ddf505350e9" providerId="ADAL" clId="{4CBFCDA7-3713-E546-9706-F603AB8426D5}" dt="2025-02-17T22:28:46.533" v="940" actId="1076"/>
          <ac:spMkLst>
            <pc:docMk/>
            <pc:sldMk cId="0" sldId="259"/>
            <ac:spMk id="3" creationId="{00000000-0000-0000-0000-000000000000}"/>
          </ac:spMkLst>
        </pc:spChg>
        <pc:spChg chg="del mod">
          <ac:chgData name="Iratxe Ainara Montoya Uriarte" userId="68aa3af8-6a1d-4368-9a7e-8ddf505350e9" providerId="ADAL" clId="{4CBFCDA7-3713-E546-9706-F603AB8426D5}" dt="2025-02-17T21:53:51.888" v="577" actId="478"/>
          <ac:spMkLst>
            <pc:docMk/>
            <pc:sldMk cId="0" sldId="259"/>
            <ac:spMk id="5" creationId="{00000000-0000-0000-0000-000000000000}"/>
          </ac:spMkLst>
        </pc:spChg>
        <pc:spChg chg="del mod">
          <ac:chgData name="Iratxe Ainara Montoya Uriarte" userId="68aa3af8-6a1d-4368-9a7e-8ddf505350e9" providerId="ADAL" clId="{4CBFCDA7-3713-E546-9706-F603AB8426D5}" dt="2025-02-17T21:53:56.831" v="581" actId="478"/>
          <ac:spMkLst>
            <pc:docMk/>
            <pc:sldMk cId="0" sldId="259"/>
            <ac:spMk id="6" creationId="{00000000-0000-0000-0000-000000000000}"/>
          </ac:spMkLst>
        </pc:spChg>
        <pc:spChg chg="del mod">
          <ac:chgData name="Iratxe Ainara Montoya Uriarte" userId="68aa3af8-6a1d-4368-9a7e-8ddf505350e9" providerId="ADAL" clId="{4CBFCDA7-3713-E546-9706-F603AB8426D5}" dt="2025-02-17T21:54:00.498" v="583" actId="478"/>
          <ac:spMkLst>
            <pc:docMk/>
            <pc:sldMk cId="0" sldId="259"/>
            <ac:spMk id="7" creationId="{00000000-0000-0000-0000-000000000000}"/>
          </ac:spMkLst>
        </pc:spChg>
        <pc:spChg chg="del mod">
          <ac:chgData name="Iratxe Ainara Montoya Uriarte" userId="68aa3af8-6a1d-4368-9a7e-8ddf505350e9" providerId="ADAL" clId="{4CBFCDA7-3713-E546-9706-F603AB8426D5}" dt="2025-02-17T21:53:54.254" v="579" actId="478"/>
          <ac:spMkLst>
            <pc:docMk/>
            <pc:sldMk cId="0" sldId="259"/>
            <ac:spMk id="8" creationId="{00000000-0000-0000-0000-000000000000}"/>
          </ac:spMkLst>
        </pc:spChg>
        <pc:spChg chg="del mod">
          <ac:chgData name="Iratxe Ainara Montoya Uriarte" userId="68aa3af8-6a1d-4368-9a7e-8ddf505350e9" providerId="ADAL" clId="{4CBFCDA7-3713-E546-9706-F603AB8426D5}" dt="2025-02-17T21:53:46.454" v="573" actId="478"/>
          <ac:spMkLst>
            <pc:docMk/>
            <pc:sldMk cId="0" sldId="259"/>
            <ac:spMk id="9" creationId="{00000000-0000-0000-0000-000000000000}"/>
          </ac:spMkLst>
        </pc:spChg>
        <pc:spChg chg="del">
          <ac:chgData name="Iratxe Ainara Montoya Uriarte" userId="68aa3af8-6a1d-4368-9a7e-8ddf505350e9" providerId="ADAL" clId="{4CBFCDA7-3713-E546-9706-F603AB8426D5}" dt="2025-02-17T21:54:06.117" v="584" actId="478"/>
          <ac:spMkLst>
            <pc:docMk/>
            <pc:sldMk cId="0" sldId="259"/>
            <ac:spMk id="10" creationId="{00000000-0000-0000-0000-000000000000}"/>
          </ac:spMkLst>
        </pc:spChg>
        <pc:spChg chg="mod">
          <ac:chgData name="Iratxe Ainara Montoya Uriarte" userId="68aa3af8-6a1d-4368-9a7e-8ddf505350e9" providerId="ADAL" clId="{4CBFCDA7-3713-E546-9706-F603AB8426D5}" dt="2025-02-17T22:28:34.140" v="938" actId="123"/>
          <ac:spMkLst>
            <pc:docMk/>
            <pc:sldMk cId="0" sldId="259"/>
            <ac:spMk id="12" creationId="{00000000-0000-0000-0000-000000000000}"/>
          </ac:spMkLst>
        </pc:spChg>
        <pc:spChg chg="add mod">
          <ac:chgData name="Iratxe Ainara Montoya Uriarte" userId="68aa3af8-6a1d-4368-9a7e-8ddf505350e9" providerId="ADAL" clId="{4CBFCDA7-3713-E546-9706-F603AB8426D5}" dt="2025-02-17T17:47:13.179" v="29" actId="767"/>
          <ac:spMkLst>
            <pc:docMk/>
            <pc:sldMk cId="0" sldId="259"/>
            <ac:spMk id="13" creationId="{13EE8157-6666-B816-6B75-136AA709896F}"/>
          </ac:spMkLst>
        </pc:spChg>
        <pc:picChg chg="del">
          <ac:chgData name="Iratxe Ainara Montoya Uriarte" userId="68aa3af8-6a1d-4368-9a7e-8ddf505350e9" providerId="ADAL" clId="{4CBFCDA7-3713-E546-9706-F603AB8426D5}" dt="2025-02-17T21:53:47.845" v="574" actId="478"/>
          <ac:picMkLst>
            <pc:docMk/>
            <pc:sldMk cId="0" sldId="259"/>
            <ac:picMk id="4" creationId="{00000000-0000-0000-0000-000000000000}"/>
          </ac:picMkLst>
        </pc:picChg>
        <pc:picChg chg="del">
          <ac:chgData name="Iratxe Ainara Montoya Uriarte" userId="68aa3af8-6a1d-4368-9a7e-8ddf505350e9" providerId="ADAL" clId="{4CBFCDA7-3713-E546-9706-F603AB8426D5}" dt="2025-02-17T21:54:08.274" v="585" actId="478"/>
          <ac:picMkLst>
            <pc:docMk/>
            <pc:sldMk cId="0" sldId="259"/>
            <ac:picMk id="11" creationId="{00000000-0000-0000-0000-000000000000}"/>
          </ac:picMkLst>
        </pc:picChg>
        <pc:picChg chg="add mod">
          <ac:chgData name="Iratxe Ainara Montoya Uriarte" userId="68aa3af8-6a1d-4368-9a7e-8ddf505350e9" providerId="ADAL" clId="{4CBFCDA7-3713-E546-9706-F603AB8426D5}" dt="2025-02-17T22:14:06.513" v="805" actId="14100"/>
          <ac:picMkLst>
            <pc:docMk/>
            <pc:sldMk cId="0" sldId="259"/>
            <ac:picMk id="14" creationId="{028B1A2B-FC7F-105E-7778-5C3D1FEFCCFB}"/>
          </ac:picMkLst>
        </pc:picChg>
      </pc:sldChg>
      <pc:sldChg chg="addSp delSp modSp mod modClrScheme chgLayout">
        <pc:chgData name="Iratxe Ainara Montoya Uriarte" userId="68aa3af8-6a1d-4368-9a7e-8ddf505350e9" providerId="ADAL" clId="{4CBFCDA7-3713-E546-9706-F603AB8426D5}" dt="2025-02-17T22:53:07.466" v="1184" actId="123"/>
        <pc:sldMkLst>
          <pc:docMk/>
          <pc:sldMk cId="0" sldId="260"/>
        </pc:sldMkLst>
        <pc:spChg chg="mod ord">
          <ac:chgData name="Iratxe Ainara Montoya Uriarte" userId="68aa3af8-6a1d-4368-9a7e-8ddf505350e9" providerId="ADAL" clId="{4CBFCDA7-3713-E546-9706-F603AB8426D5}" dt="2025-02-17T22:28:59.891" v="942" actId="113"/>
          <ac:spMkLst>
            <pc:docMk/>
            <pc:sldMk cId="0" sldId="260"/>
            <ac:spMk id="2" creationId="{00000000-0000-0000-0000-000000000000}"/>
          </ac:spMkLst>
        </pc:spChg>
        <pc:spChg chg="mod">
          <ac:chgData name="Iratxe Ainara Montoya Uriarte" userId="68aa3af8-6a1d-4368-9a7e-8ddf505350e9" providerId="ADAL" clId="{4CBFCDA7-3713-E546-9706-F603AB8426D5}" dt="2025-02-17T22:16:41.639" v="819" actId="6559"/>
          <ac:spMkLst>
            <pc:docMk/>
            <pc:sldMk cId="0" sldId="260"/>
            <ac:spMk id="3" creationId="{00000000-0000-0000-0000-000000000000}"/>
          </ac:spMkLst>
        </pc:spChg>
        <pc:spChg chg="mod">
          <ac:chgData name="Iratxe Ainara Montoya Uriarte" userId="68aa3af8-6a1d-4368-9a7e-8ddf505350e9" providerId="ADAL" clId="{4CBFCDA7-3713-E546-9706-F603AB8426D5}" dt="2025-02-17T22:53:07.466" v="1184" actId="123"/>
          <ac:spMkLst>
            <pc:docMk/>
            <pc:sldMk cId="0" sldId="260"/>
            <ac:spMk id="4" creationId="{00000000-0000-0000-0000-000000000000}"/>
          </ac:spMkLst>
        </pc:spChg>
        <pc:spChg chg="mod">
          <ac:chgData name="Iratxe Ainara Montoya Uriarte" userId="68aa3af8-6a1d-4368-9a7e-8ddf505350e9" providerId="ADAL" clId="{4CBFCDA7-3713-E546-9706-F603AB8426D5}" dt="2025-02-17T22:16:41.639" v="819" actId="6559"/>
          <ac:spMkLst>
            <pc:docMk/>
            <pc:sldMk cId="0" sldId="260"/>
            <ac:spMk id="6" creationId="{00000000-0000-0000-0000-000000000000}"/>
          </ac:spMkLst>
        </pc:spChg>
        <pc:spChg chg="mod">
          <ac:chgData name="Iratxe Ainara Montoya Uriarte" userId="68aa3af8-6a1d-4368-9a7e-8ddf505350e9" providerId="ADAL" clId="{4CBFCDA7-3713-E546-9706-F603AB8426D5}" dt="2025-02-17T22:16:41.639" v="819" actId="6559"/>
          <ac:spMkLst>
            <pc:docMk/>
            <pc:sldMk cId="0" sldId="260"/>
            <ac:spMk id="7" creationId="{00000000-0000-0000-0000-000000000000}"/>
          </ac:spMkLst>
        </pc:spChg>
        <pc:spChg chg="del">
          <ac:chgData name="Iratxe Ainara Montoya Uriarte" userId="68aa3af8-6a1d-4368-9a7e-8ddf505350e9" providerId="ADAL" clId="{4CBFCDA7-3713-E546-9706-F603AB8426D5}" dt="2025-02-17T21:54:49.353" v="593" actId="478"/>
          <ac:spMkLst>
            <pc:docMk/>
            <pc:sldMk cId="0" sldId="260"/>
            <ac:spMk id="8" creationId="{00000000-0000-0000-0000-000000000000}"/>
          </ac:spMkLst>
        </pc:spChg>
        <pc:spChg chg="del mod">
          <ac:chgData name="Iratxe Ainara Montoya Uriarte" userId="68aa3af8-6a1d-4368-9a7e-8ddf505350e9" providerId="ADAL" clId="{4CBFCDA7-3713-E546-9706-F603AB8426D5}" dt="2025-02-17T21:54:46.376" v="592" actId="478"/>
          <ac:spMkLst>
            <pc:docMk/>
            <pc:sldMk cId="0" sldId="260"/>
            <ac:spMk id="9" creationId="{00000000-0000-0000-0000-000000000000}"/>
          </ac:spMkLst>
        </pc:spChg>
        <pc:picChg chg="del">
          <ac:chgData name="Iratxe Ainara Montoya Uriarte" userId="68aa3af8-6a1d-4368-9a7e-8ddf505350e9" providerId="ADAL" clId="{4CBFCDA7-3713-E546-9706-F603AB8426D5}" dt="2025-02-17T21:54:43.992" v="590" actId="478"/>
          <ac:picMkLst>
            <pc:docMk/>
            <pc:sldMk cId="0" sldId="260"/>
            <ac:picMk id="5" creationId="{00000000-0000-0000-0000-000000000000}"/>
          </ac:picMkLst>
        </pc:picChg>
        <pc:picChg chg="add mod">
          <ac:chgData name="Iratxe Ainara Montoya Uriarte" userId="68aa3af8-6a1d-4368-9a7e-8ddf505350e9" providerId="ADAL" clId="{4CBFCDA7-3713-E546-9706-F603AB8426D5}" dt="2025-02-17T21:54:52.623" v="595" actId="1076"/>
          <ac:picMkLst>
            <pc:docMk/>
            <pc:sldMk cId="0" sldId="260"/>
            <ac:picMk id="10" creationId="{3208DAA4-FE98-DE5A-C96C-6F9453F7C9CF}"/>
          </ac:picMkLst>
        </pc:picChg>
      </pc:sldChg>
      <pc:sldChg chg="addSp delSp modSp mod setBg modClrScheme setClrOvrMap chgLayout">
        <pc:chgData name="Iratxe Ainara Montoya Uriarte" userId="68aa3af8-6a1d-4368-9a7e-8ddf505350e9" providerId="ADAL" clId="{4CBFCDA7-3713-E546-9706-F603AB8426D5}" dt="2025-02-17T22:33:34.429" v="977" actId="20577"/>
        <pc:sldMkLst>
          <pc:docMk/>
          <pc:sldMk cId="0" sldId="261"/>
        </pc:sldMkLst>
        <pc:spChg chg="mod ord">
          <ac:chgData name="Iratxe Ainara Montoya Uriarte" userId="68aa3af8-6a1d-4368-9a7e-8ddf505350e9" providerId="ADAL" clId="{4CBFCDA7-3713-E546-9706-F603AB8426D5}" dt="2025-02-17T22:29:44.955" v="952" actId="122"/>
          <ac:spMkLst>
            <pc:docMk/>
            <pc:sldMk cId="0" sldId="261"/>
            <ac:spMk id="2" creationId="{00000000-0000-0000-0000-000000000000}"/>
          </ac:spMkLst>
        </pc:spChg>
        <pc:spChg chg="mod">
          <ac:chgData name="Iratxe Ainara Montoya Uriarte" userId="68aa3af8-6a1d-4368-9a7e-8ddf505350e9" providerId="ADAL" clId="{4CBFCDA7-3713-E546-9706-F603AB8426D5}" dt="2025-02-17T22:33:34.429" v="977" actId="20577"/>
          <ac:spMkLst>
            <pc:docMk/>
            <pc:sldMk cId="0" sldId="261"/>
            <ac:spMk id="3" creationId="{00000000-0000-0000-0000-000000000000}"/>
          </ac:spMkLst>
        </pc:spChg>
        <pc:spChg chg="add del">
          <ac:chgData name="Iratxe Ainara Montoya Uriarte" userId="68aa3af8-6a1d-4368-9a7e-8ddf505350e9" providerId="ADAL" clId="{4CBFCDA7-3713-E546-9706-F603AB8426D5}" dt="2025-02-17T17:50:05.372" v="44" actId="26606"/>
          <ac:spMkLst>
            <pc:docMk/>
            <pc:sldMk cId="0" sldId="261"/>
            <ac:spMk id="10" creationId="{77D7B666-D5E6-48CE-B26A-FB5E5C34AF90}"/>
          </ac:spMkLst>
        </pc:spChg>
        <pc:spChg chg="add del">
          <ac:chgData name="Iratxe Ainara Montoya Uriarte" userId="68aa3af8-6a1d-4368-9a7e-8ddf505350e9" providerId="ADAL" clId="{4CBFCDA7-3713-E546-9706-F603AB8426D5}" dt="2025-02-17T17:50:05.372" v="44" actId="26606"/>
          <ac:spMkLst>
            <pc:docMk/>
            <pc:sldMk cId="0" sldId="261"/>
            <ac:spMk id="12" creationId="{F6EE670A-A41A-44AD-BC1C-2090365EB5B3}"/>
          </ac:spMkLst>
        </pc:spChg>
        <pc:spChg chg="add del">
          <ac:chgData name="Iratxe Ainara Montoya Uriarte" userId="68aa3af8-6a1d-4368-9a7e-8ddf505350e9" providerId="ADAL" clId="{4CBFCDA7-3713-E546-9706-F603AB8426D5}" dt="2025-02-17T17:50:07.033" v="46" actId="26606"/>
          <ac:spMkLst>
            <pc:docMk/>
            <pc:sldMk cId="0" sldId="261"/>
            <ac:spMk id="15" creationId="{B0890400-BB8B-4A44-AB63-65C7CA223EBA}"/>
          </ac:spMkLst>
        </pc:spChg>
        <pc:spChg chg="add del">
          <ac:chgData name="Iratxe Ainara Montoya Uriarte" userId="68aa3af8-6a1d-4368-9a7e-8ddf505350e9" providerId="ADAL" clId="{4CBFCDA7-3713-E546-9706-F603AB8426D5}" dt="2025-02-17T17:50:11.137" v="48" actId="26606"/>
          <ac:spMkLst>
            <pc:docMk/>
            <pc:sldMk cId="0" sldId="261"/>
            <ac:spMk id="19" creationId="{0E7A3056-9B88-444B-94DA-40B0F2C6E217}"/>
          </ac:spMkLst>
        </pc:spChg>
        <pc:spChg chg="add del">
          <ac:chgData name="Iratxe Ainara Montoya Uriarte" userId="68aa3af8-6a1d-4368-9a7e-8ddf505350e9" providerId="ADAL" clId="{4CBFCDA7-3713-E546-9706-F603AB8426D5}" dt="2025-02-17T17:50:11.137" v="48" actId="26606"/>
          <ac:spMkLst>
            <pc:docMk/>
            <pc:sldMk cId="0" sldId="261"/>
            <ac:spMk id="21" creationId="{DA215CF0-5E5E-4D2E-B3AE-366652A368E0}"/>
          </ac:spMkLst>
        </pc:spChg>
        <pc:spChg chg="add del">
          <ac:chgData name="Iratxe Ainara Montoya Uriarte" userId="68aa3af8-6a1d-4368-9a7e-8ddf505350e9" providerId="ADAL" clId="{4CBFCDA7-3713-E546-9706-F603AB8426D5}" dt="2025-02-17T17:50:18.291" v="50" actId="26606"/>
          <ac:spMkLst>
            <pc:docMk/>
            <pc:sldMk cId="0" sldId="261"/>
            <ac:spMk id="24" creationId="{A10C41F2-1746-4431-9B52-B9F147A896B8}"/>
          </ac:spMkLst>
        </pc:spChg>
        <pc:spChg chg="add del">
          <ac:chgData name="Iratxe Ainara Montoya Uriarte" userId="68aa3af8-6a1d-4368-9a7e-8ddf505350e9" providerId="ADAL" clId="{4CBFCDA7-3713-E546-9706-F603AB8426D5}" dt="2025-02-17T17:50:18.291" v="50" actId="26606"/>
          <ac:spMkLst>
            <pc:docMk/>
            <pc:sldMk cId="0" sldId="261"/>
            <ac:spMk id="25" creationId="{7984928E-D694-4849-BBAD-D7C7DC405478}"/>
          </ac:spMkLst>
        </pc:spChg>
        <pc:spChg chg="add del">
          <ac:chgData name="Iratxe Ainara Montoya Uriarte" userId="68aa3af8-6a1d-4368-9a7e-8ddf505350e9" providerId="ADAL" clId="{4CBFCDA7-3713-E546-9706-F603AB8426D5}" dt="2025-02-17T17:50:18.291" v="50" actId="26606"/>
          <ac:spMkLst>
            <pc:docMk/>
            <pc:sldMk cId="0" sldId="261"/>
            <ac:spMk id="26" creationId="{A24A153C-9BEC-46E7-9AA4-DFC65A2B1A87}"/>
          </ac:spMkLst>
        </pc:spChg>
        <pc:cxnChg chg="add del">
          <ac:chgData name="Iratxe Ainara Montoya Uriarte" userId="68aa3af8-6a1d-4368-9a7e-8ddf505350e9" providerId="ADAL" clId="{4CBFCDA7-3713-E546-9706-F603AB8426D5}" dt="2025-02-17T17:50:05.372" v="44" actId="26606"/>
          <ac:cxnSpMkLst>
            <pc:docMk/>
            <pc:sldMk cId="0" sldId="261"/>
            <ac:cxnSpMk id="8" creationId="{B821C225-5C4D-4168-90AF-3D263D72CBA2}"/>
          </ac:cxnSpMkLst>
        </pc:cxnChg>
        <pc:cxnChg chg="add del">
          <ac:chgData name="Iratxe Ainara Montoya Uriarte" userId="68aa3af8-6a1d-4368-9a7e-8ddf505350e9" providerId="ADAL" clId="{4CBFCDA7-3713-E546-9706-F603AB8426D5}" dt="2025-02-17T17:50:07.033" v="46" actId="26606"/>
          <ac:cxnSpMkLst>
            <pc:docMk/>
            <pc:sldMk cId="0" sldId="261"/>
            <ac:cxnSpMk id="14" creationId="{B821C225-5C4D-4168-90AF-3D263D72CBA2}"/>
          </ac:cxnSpMkLst>
        </pc:cxnChg>
        <pc:cxnChg chg="add del">
          <ac:chgData name="Iratxe Ainara Montoya Uriarte" userId="68aa3af8-6a1d-4368-9a7e-8ddf505350e9" providerId="ADAL" clId="{4CBFCDA7-3713-E546-9706-F603AB8426D5}" dt="2025-02-17T17:50:07.033" v="46" actId="26606"/>
          <ac:cxnSpMkLst>
            <pc:docMk/>
            <pc:sldMk cId="0" sldId="261"/>
            <ac:cxnSpMk id="16" creationId="{4D39B797-CDC6-4529-8A36-9CBFC9816337}"/>
          </ac:cxnSpMkLst>
        </pc:cxnChg>
        <pc:cxnChg chg="add del">
          <ac:chgData name="Iratxe Ainara Montoya Uriarte" userId="68aa3af8-6a1d-4368-9a7e-8ddf505350e9" providerId="ADAL" clId="{4CBFCDA7-3713-E546-9706-F603AB8426D5}" dt="2025-02-17T17:50:11.137" v="48" actId="26606"/>
          <ac:cxnSpMkLst>
            <pc:docMk/>
            <pc:sldMk cId="0" sldId="261"/>
            <ac:cxnSpMk id="18" creationId="{B821C225-5C4D-4168-90AF-3D263D72CBA2}"/>
          </ac:cxnSpMkLst>
        </pc:cxnChg>
        <pc:cxnChg chg="add del">
          <ac:chgData name="Iratxe Ainara Montoya Uriarte" userId="68aa3af8-6a1d-4368-9a7e-8ddf505350e9" providerId="ADAL" clId="{4CBFCDA7-3713-E546-9706-F603AB8426D5}" dt="2025-02-17T17:50:11.137" v="48" actId="26606"/>
          <ac:cxnSpMkLst>
            <pc:docMk/>
            <pc:sldMk cId="0" sldId="261"/>
            <ac:cxnSpMk id="20" creationId="{6820BD55-A71A-48C6-B0F7-235147F39DEE}"/>
          </ac:cxnSpMkLst>
        </pc:cxnChg>
        <pc:cxnChg chg="add del">
          <ac:chgData name="Iratxe Ainara Montoya Uriarte" userId="68aa3af8-6a1d-4368-9a7e-8ddf505350e9" providerId="ADAL" clId="{4CBFCDA7-3713-E546-9706-F603AB8426D5}" dt="2025-02-17T17:50:18.291" v="50" actId="26606"/>
          <ac:cxnSpMkLst>
            <pc:docMk/>
            <pc:sldMk cId="0" sldId="261"/>
            <ac:cxnSpMk id="23" creationId="{B821C225-5C4D-4168-90AF-3D263D72CBA2}"/>
          </ac:cxnSpMkLst>
        </pc:cxnChg>
        <pc:cxnChg chg="add del">
          <ac:chgData name="Iratxe Ainara Montoya Uriarte" userId="68aa3af8-6a1d-4368-9a7e-8ddf505350e9" providerId="ADAL" clId="{4CBFCDA7-3713-E546-9706-F603AB8426D5}" dt="2025-02-17T17:50:18.291" v="50" actId="26606"/>
          <ac:cxnSpMkLst>
            <pc:docMk/>
            <pc:sldMk cId="0" sldId="261"/>
            <ac:cxnSpMk id="27" creationId="{99237721-19CF-41B1-AA0A-E1E1A8282D52}"/>
          </ac:cxnSpMkLst>
        </pc:cxnChg>
      </pc:sldChg>
      <pc:sldChg chg="addSp delSp modSp mod modClrScheme chgLayout">
        <pc:chgData name="Iratxe Ainara Montoya Uriarte" userId="68aa3af8-6a1d-4368-9a7e-8ddf505350e9" providerId="ADAL" clId="{4CBFCDA7-3713-E546-9706-F603AB8426D5}" dt="2025-02-17T22:34:48.494" v="994" actId="1037"/>
        <pc:sldMkLst>
          <pc:docMk/>
          <pc:sldMk cId="0" sldId="262"/>
        </pc:sldMkLst>
        <pc:spChg chg="mod ord">
          <ac:chgData name="Iratxe Ainara Montoya Uriarte" userId="68aa3af8-6a1d-4368-9a7e-8ddf505350e9" providerId="ADAL" clId="{4CBFCDA7-3713-E546-9706-F603AB8426D5}" dt="2025-02-17T22:32:15.608" v="970" actId="122"/>
          <ac:spMkLst>
            <pc:docMk/>
            <pc:sldMk cId="0" sldId="262"/>
            <ac:spMk id="2" creationId="{00000000-0000-0000-0000-000000000000}"/>
          </ac:spMkLst>
        </pc:spChg>
        <pc:spChg chg="del mod">
          <ac:chgData name="Iratxe Ainara Montoya Uriarte" userId="68aa3af8-6a1d-4368-9a7e-8ddf505350e9" providerId="ADAL" clId="{4CBFCDA7-3713-E546-9706-F603AB8426D5}" dt="2025-02-17T22:18:39.558" v="828" actId="478"/>
          <ac:spMkLst>
            <pc:docMk/>
            <pc:sldMk cId="0" sldId="262"/>
            <ac:spMk id="3" creationId="{00000000-0000-0000-0000-000000000000}"/>
          </ac:spMkLst>
        </pc:spChg>
        <pc:spChg chg="del mod">
          <ac:chgData name="Iratxe Ainara Montoya Uriarte" userId="68aa3af8-6a1d-4368-9a7e-8ddf505350e9" providerId="ADAL" clId="{4CBFCDA7-3713-E546-9706-F603AB8426D5}" dt="2025-02-17T22:18:42.630" v="830" actId="478"/>
          <ac:spMkLst>
            <pc:docMk/>
            <pc:sldMk cId="0" sldId="262"/>
            <ac:spMk id="4" creationId="{00000000-0000-0000-0000-000000000000}"/>
          </ac:spMkLst>
        </pc:spChg>
        <pc:spChg chg="del">
          <ac:chgData name="Iratxe Ainara Montoya Uriarte" userId="68aa3af8-6a1d-4368-9a7e-8ddf505350e9" providerId="ADAL" clId="{4CBFCDA7-3713-E546-9706-F603AB8426D5}" dt="2025-02-17T22:18:44.819" v="831" actId="478"/>
          <ac:spMkLst>
            <pc:docMk/>
            <pc:sldMk cId="0" sldId="262"/>
            <ac:spMk id="5" creationId="{00000000-0000-0000-0000-000000000000}"/>
          </ac:spMkLst>
        </pc:spChg>
        <pc:spChg chg="del mod">
          <ac:chgData name="Iratxe Ainara Montoya Uriarte" userId="68aa3af8-6a1d-4368-9a7e-8ddf505350e9" providerId="ADAL" clId="{4CBFCDA7-3713-E546-9706-F603AB8426D5}" dt="2025-02-17T22:18:46.700" v="832" actId="478"/>
          <ac:spMkLst>
            <pc:docMk/>
            <pc:sldMk cId="0" sldId="262"/>
            <ac:spMk id="6" creationId="{00000000-0000-0000-0000-000000000000}"/>
          </ac:spMkLst>
        </pc:spChg>
        <pc:spChg chg="del mod">
          <ac:chgData name="Iratxe Ainara Montoya Uriarte" userId="68aa3af8-6a1d-4368-9a7e-8ddf505350e9" providerId="ADAL" clId="{4CBFCDA7-3713-E546-9706-F603AB8426D5}" dt="2025-02-17T22:18:48.444" v="833" actId="478"/>
          <ac:spMkLst>
            <pc:docMk/>
            <pc:sldMk cId="0" sldId="262"/>
            <ac:spMk id="7" creationId="{00000000-0000-0000-0000-000000000000}"/>
          </ac:spMkLst>
        </pc:spChg>
        <pc:spChg chg="mod">
          <ac:chgData name="Iratxe Ainara Montoya Uriarte" userId="68aa3af8-6a1d-4368-9a7e-8ddf505350e9" providerId="ADAL" clId="{4CBFCDA7-3713-E546-9706-F603AB8426D5}" dt="2025-02-17T22:32:40.645" v="972" actId="255"/>
          <ac:spMkLst>
            <pc:docMk/>
            <pc:sldMk cId="0" sldId="262"/>
            <ac:spMk id="8" creationId="{00000000-0000-0000-0000-000000000000}"/>
          </ac:spMkLst>
        </pc:spChg>
        <pc:spChg chg="del mod">
          <ac:chgData name="Iratxe Ainara Montoya Uriarte" userId="68aa3af8-6a1d-4368-9a7e-8ddf505350e9" providerId="ADAL" clId="{4CBFCDA7-3713-E546-9706-F603AB8426D5}" dt="2025-02-17T17:59:56.101" v="143"/>
          <ac:spMkLst>
            <pc:docMk/>
            <pc:sldMk cId="0" sldId="262"/>
            <ac:spMk id="9" creationId="{00000000-0000-0000-0000-000000000000}"/>
          </ac:spMkLst>
        </pc:spChg>
        <pc:spChg chg="mod">
          <ac:chgData name="Iratxe Ainara Montoya Uriarte" userId="68aa3af8-6a1d-4368-9a7e-8ddf505350e9" providerId="ADAL" clId="{4CBFCDA7-3713-E546-9706-F603AB8426D5}" dt="2025-02-17T22:32:40.645" v="972" actId="255"/>
          <ac:spMkLst>
            <pc:docMk/>
            <pc:sldMk cId="0" sldId="262"/>
            <ac:spMk id="10" creationId="{00000000-0000-0000-0000-000000000000}"/>
          </ac:spMkLst>
        </pc:spChg>
        <pc:spChg chg="del mod">
          <ac:chgData name="Iratxe Ainara Montoya Uriarte" userId="68aa3af8-6a1d-4368-9a7e-8ddf505350e9" providerId="ADAL" clId="{4CBFCDA7-3713-E546-9706-F603AB8426D5}" dt="2025-02-17T17:59:55.649" v="141" actId="478"/>
          <ac:spMkLst>
            <pc:docMk/>
            <pc:sldMk cId="0" sldId="262"/>
            <ac:spMk id="11" creationId="{00000000-0000-0000-0000-000000000000}"/>
          </ac:spMkLst>
        </pc:spChg>
        <pc:spChg chg="mod">
          <ac:chgData name="Iratxe Ainara Montoya Uriarte" userId="68aa3af8-6a1d-4368-9a7e-8ddf505350e9" providerId="ADAL" clId="{4CBFCDA7-3713-E546-9706-F603AB8426D5}" dt="2025-02-17T22:34:48.494" v="994" actId="1037"/>
          <ac:spMkLst>
            <pc:docMk/>
            <pc:sldMk cId="0" sldId="262"/>
            <ac:spMk id="12" creationId="{00000000-0000-0000-0000-000000000000}"/>
          </ac:spMkLst>
        </pc:spChg>
        <pc:spChg chg="del mod">
          <ac:chgData name="Iratxe Ainara Montoya Uriarte" userId="68aa3af8-6a1d-4368-9a7e-8ddf505350e9" providerId="ADAL" clId="{4CBFCDA7-3713-E546-9706-F603AB8426D5}" dt="2025-02-17T18:00:28.958" v="159" actId="478"/>
          <ac:spMkLst>
            <pc:docMk/>
            <pc:sldMk cId="0" sldId="262"/>
            <ac:spMk id="13" creationId="{00000000-0000-0000-0000-000000000000}"/>
          </ac:spMkLst>
        </pc:spChg>
        <pc:spChg chg="mod">
          <ac:chgData name="Iratxe Ainara Montoya Uriarte" userId="68aa3af8-6a1d-4368-9a7e-8ddf505350e9" providerId="ADAL" clId="{4CBFCDA7-3713-E546-9706-F603AB8426D5}" dt="2025-02-17T22:34:44.532" v="991" actId="1037"/>
          <ac:spMkLst>
            <pc:docMk/>
            <pc:sldMk cId="0" sldId="262"/>
            <ac:spMk id="14" creationId="{00000000-0000-0000-0000-000000000000}"/>
          </ac:spMkLst>
        </pc:spChg>
        <pc:spChg chg="del">
          <ac:chgData name="Iratxe Ainara Montoya Uriarte" userId="68aa3af8-6a1d-4368-9a7e-8ddf505350e9" providerId="ADAL" clId="{4CBFCDA7-3713-E546-9706-F603AB8426D5}" dt="2025-02-17T18:00:45.242" v="161" actId="478"/>
          <ac:spMkLst>
            <pc:docMk/>
            <pc:sldMk cId="0" sldId="262"/>
            <ac:spMk id="15" creationId="{00000000-0000-0000-0000-000000000000}"/>
          </ac:spMkLst>
        </pc:spChg>
        <pc:spChg chg="mod">
          <ac:chgData name="Iratxe Ainara Montoya Uriarte" userId="68aa3af8-6a1d-4368-9a7e-8ddf505350e9" providerId="ADAL" clId="{4CBFCDA7-3713-E546-9706-F603AB8426D5}" dt="2025-02-17T22:34:37.088" v="988" actId="1037"/>
          <ac:spMkLst>
            <pc:docMk/>
            <pc:sldMk cId="0" sldId="262"/>
            <ac:spMk id="16" creationId="{00000000-0000-0000-0000-000000000000}"/>
          </ac:spMkLst>
        </pc:spChg>
        <pc:spChg chg="del">
          <ac:chgData name="Iratxe Ainara Montoya Uriarte" userId="68aa3af8-6a1d-4368-9a7e-8ddf505350e9" providerId="ADAL" clId="{4CBFCDA7-3713-E546-9706-F603AB8426D5}" dt="2025-02-17T18:01:02.540" v="162" actId="478"/>
          <ac:spMkLst>
            <pc:docMk/>
            <pc:sldMk cId="0" sldId="262"/>
            <ac:spMk id="17" creationId="{00000000-0000-0000-0000-000000000000}"/>
          </ac:spMkLst>
        </pc:spChg>
        <pc:spChg chg="mod">
          <ac:chgData name="Iratxe Ainara Montoya Uriarte" userId="68aa3af8-6a1d-4368-9a7e-8ddf505350e9" providerId="ADAL" clId="{4CBFCDA7-3713-E546-9706-F603AB8426D5}" dt="2025-02-17T22:33:50.446" v="978" actId="255"/>
          <ac:spMkLst>
            <pc:docMk/>
            <pc:sldMk cId="0" sldId="262"/>
            <ac:spMk id="18" creationId="{00000000-0000-0000-0000-000000000000}"/>
          </ac:spMkLst>
        </pc:spChg>
        <pc:spChg chg="add del mod">
          <ac:chgData name="Iratxe Ainara Montoya Uriarte" userId="68aa3af8-6a1d-4368-9a7e-8ddf505350e9" providerId="ADAL" clId="{4CBFCDA7-3713-E546-9706-F603AB8426D5}" dt="2025-02-17T22:32:57.092" v="974" actId="478"/>
          <ac:spMkLst>
            <pc:docMk/>
            <pc:sldMk cId="0" sldId="262"/>
            <ac:spMk id="19" creationId="{92719D46-73C0-7C2A-AC92-FFA3887CF7B7}"/>
          </ac:spMkLst>
        </pc:spChg>
        <pc:picChg chg="add mod">
          <ac:chgData name="Iratxe Ainara Montoya Uriarte" userId="68aa3af8-6a1d-4368-9a7e-8ddf505350e9" providerId="ADAL" clId="{4CBFCDA7-3713-E546-9706-F603AB8426D5}" dt="2025-02-17T22:34:28.559" v="986" actId="1037"/>
          <ac:picMkLst>
            <pc:docMk/>
            <pc:sldMk cId="0" sldId="262"/>
            <ac:picMk id="20" creationId="{670EBBE1-7824-3268-75FE-2C60BF713D1C}"/>
          </ac:picMkLst>
        </pc:picChg>
      </pc:sldChg>
      <pc:sldChg chg="addSp delSp modSp mod modClrScheme chgLayout">
        <pc:chgData name="Iratxe Ainara Montoya Uriarte" userId="68aa3af8-6a1d-4368-9a7e-8ddf505350e9" providerId="ADAL" clId="{4CBFCDA7-3713-E546-9706-F603AB8426D5}" dt="2025-02-17T22:35:28.275" v="1000" actId="6559"/>
        <pc:sldMkLst>
          <pc:docMk/>
          <pc:sldMk cId="0" sldId="263"/>
        </pc:sldMkLst>
        <pc:spChg chg="del">
          <ac:chgData name="Iratxe Ainara Montoya Uriarte" userId="68aa3af8-6a1d-4368-9a7e-8ddf505350e9" providerId="ADAL" clId="{4CBFCDA7-3713-E546-9706-F603AB8426D5}" dt="2025-02-17T21:55:32.238" v="601" actId="478"/>
          <ac:spMkLst>
            <pc:docMk/>
            <pc:sldMk cId="0" sldId="263"/>
            <ac:spMk id="2" creationId="{00000000-0000-0000-0000-000000000000}"/>
          </ac:spMkLst>
        </pc:spChg>
        <pc:spChg chg="add del mod">
          <ac:chgData name="Iratxe Ainara Montoya Uriarte" userId="68aa3af8-6a1d-4368-9a7e-8ddf505350e9" providerId="ADAL" clId="{4CBFCDA7-3713-E546-9706-F603AB8426D5}" dt="2025-02-17T22:20:38.451" v="854" actId="478"/>
          <ac:spMkLst>
            <pc:docMk/>
            <pc:sldMk cId="0" sldId="263"/>
            <ac:spMk id="7" creationId="{00000000-0000-0000-0000-000000000000}"/>
          </ac:spMkLst>
        </pc:spChg>
        <pc:spChg chg="add del mod">
          <ac:chgData name="Iratxe Ainara Montoya Uriarte" userId="68aa3af8-6a1d-4368-9a7e-8ddf505350e9" providerId="ADAL" clId="{4CBFCDA7-3713-E546-9706-F603AB8426D5}" dt="2025-02-17T22:20:12.021" v="847" actId="478"/>
          <ac:spMkLst>
            <pc:docMk/>
            <pc:sldMk cId="0" sldId="263"/>
            <ac:spMk id="8" creationId="{00000000-0000-0000-0000-000000000000}"/>
          </ac:spMkLst>
        </pc:spChg>
        <pc:spChg chg="add del mod">
          <ac:chgData name="Iratxe Ainara Montoya Uriarte" userId="68aa3af8-6a1d-4368-9a7e-8ddf505350e9" providerId="ADAL" clId="{4CBFCDA7-3713-E546-9706-F603AB8426D5}" dt="2025-02-17T22:20:12.021" v="847" actId="478"/>
          <ac:spMkLst>
            <pc:docMk/>
            <pc:sldMk cId="0" sldId="263"/>
            <ac:spMk id="9" creationId="{00000000-0000-0000-0000-000000000000}"/>
          </ac:spMkLst>
        </pc:spChg>
        <pc:spChg chg="add del mod">
          <ac:chgData name="Iratxe Ainara Montoya Uriarte" userId="68aa3af8-6a1d-4368-9a7e-8ddf505350e9" providerId="ADAL" clId="{4CBFCDA7-3713-E546-9706-F603AB8426D5}" dt="2025-02-17T22:20:19.712" v="849" actId="478"/>
          <ac:spMkLst>
            <pc:docMk/>
            <pc:sldMk cId="0" sldId="263"/>
            <ac:spMk id="10" creationId="{00000000-0000-0000-0000-000000000000}"/>
          </ac:spMkLst>
        </pc:spChg>
        <pc:spChg chg="add del mod">
          <ac:chgData name="Iratxe Ainara Montoya Uriarte" userId="68aa3af8-6a1d-4368-9a7e-8ddf505350e9" providerId="ADAL" clId="{4CBFCDA7-3713-E546-9706-F603AB8426D5}" dt="2025-02-17T22:20:04.481" v="845" actId="478"/>
          <ac:spMkLst>
            <pc:docMk/>
            <pc:sldMk cId="0" sldId="263"/>
            <ac:spMk id="11" creationId="{00000000-0000-0000-0000-000000000000}"/>
          </ac:spMkLst>
        </pc:spChg>
        <pc:spChg chg="add del mod">
          <ac:chgData name="Iratxe Ainara Montoya Uriarte" userId="68aa3af8-6a1d-4368-9a7e-8ddf505350e9" providerId="ADAL" clId="{4CBFCDA7-3713-E546-9706-F603AB8426D5}" dt="2025-02-17T22:20:04.481" v="845" actId="478"/>
          <ac:spMkLst>
            <pc:docMk/>
            <pc:sldMk cId="0" sldId="263"/>
            <ac:spMk id="12" creationId="{00000000-0000-0000-0000-000000000000}"/>
          </ac:spMkLst>
        </pc:spChg>
        <pc:spChg chg="add del mod ord">
          <ac:chgData name="Iratxe Ainara Montoya Uriarte" userId="68aa3af8-6a1d-4368-9a7e-8ddf505350e9" providerId="ADAL" clId="{4CBFCDA7-3713-E546-9706-F603AB8426D5}" dt="2025-02-17T22:35:28.275" v="1000" actId="6559"/>
          <ac:spMkLst>
            <pc:docMk/>
            <pc:sldMk cId="0" sldId="263"/>
            <ac:spMk id="13" creationId="{00000000-0000-0000-0000-000000000000}"/>
          </ac:spMkLst>
        </pc:spChg>
        <pc:spChg chg="del">
          <ac:chgData name="Iratxe Ainara Montoya Uriarte" userId="68aa3af8-6a1d-4368-9a7e-8ddf505350e9" providerId="ADAL" clId="{4CBFCDA7-3713-E546-9706-F603AB8426D5}" dt="2025-02-17T18:03:28.719" v="199" actId="478"/>
          <ac:spMkLst>
            <pc:docMk/>
            <pc:sldMk cId="0" sldId="263"/>
            <ac:spMk id="14" creationId="{00000000-0000-0000-0000-000000000000}"/>
          </ac:spMkLst>
        </pc:spChg>
        <pc:grpChg chg="del mod">
          <ac:chgData name="Iratxe Ainara Montoya Uriarte" userId="68aa3af8-6a1d-4368-9a7e-8ddf505350e9" providerId="ADAL" clId="{4CBFCDA7-3713-E546-9706-F603AB8426D5}" dt="2025-02-17T21:55:31.023" v="600" actId="478"/>
          <ac:grpSpMkLst>
            <pc:docMk/>
            <pc:sldMk cId="0" sldId="263"/>
            <ac:grpSpMk id="3" creationId="{00000000-0000-0000-0000-000000000000}"/>
          </ac:grpSpMkLst>
        </pc:grpChg>
        <pc:grpChg chg="del">
          <ac:chgData name="Iratxe Ainara Montoya Uriarte" userId="68aa3af8-6a1d-4368-9a7e-8ddf505350e9" providerId="ADAL" clId="{4CBFCDA7-3713-E546-9706-F603AB8426D5}" dt="2025-02-17T21:55:33.090" v="602" actId="478"/>
          <ac:grpSpMkLst>
            <pc:docMk/>
            <pc:sldMk cId="0" sldId="263"/>
            <ac:grpSpMk id="15" creationId="{00000000-0000-0000-0000-000000000000}"/>
          </ac:grpSpMkLst>
        </pc:grpChg>
        <pc:grpChg chg="del">
          <ac:chgData name="Iratxe Ainara Montoya Uriarte" userId="68aa3af8-6a1d-4368-9a7e-8ddf505350e9" providerId="ADAL" clId="{4CBFCDA7-3713-E546-9706-F603AB8426D5}" dt="2025-02-17T21:55:29.463" v="599" actId="478"/>
          <ac:grpSpMkLst>
            <pc:docMk/>
            <pc:sldMk cId="0" sldId="263"/>
            <ac:grpSpMk id="18" creationId="{00000000-0000-0000-0000-000000000000}"/>
          </ac:grpSpMkLst>
        </pc:grpChg>
        <pc:picChg chg="del">
          <ac:chgData name="Iratxe Ainara Montoya Uriarte" userId="68aa3af8-6a1d-4368-9a7e-8ddf505350e9" providerId="ADAL" clId="{4CBFCDA7-3713-E546-9706-F603AB8426D5}" dt="2025-02-17T21:55:28.506" v="598" actId="478"/>
          <ac:picMkLst>
            <pc:docMk/>
            <pc:sldMk cId="0" sldId="263"/>
            <ac:picMk id="6" creationId="{00000000-0000-0000-0000-000000000000}"/>
          </ac:picMkLst>
        </pc:picChg>
        <pc:picChg chg="add del mod">
          <ac:chgData name="Iratxe Ainara Montoya Uriarte" userId="68aa3af8-6a1d-4368-9a7e-8ddf505350e9" providerId="ADAL" clId="{4CBFCDA7-3713-E546-9706-F603AB8426D5}" dt="2025-02-17T22:20:43.294" v="855" actId="1076"/>
          <ac:picMkLst>
            <pc:docMk/>
            <pc:sldMk cId="0" sldId="263"/>
            <ac:picMk id="30" creationId="{D218063D-ACA6-3E87-B2AE-4718C9BBE2F3}"/>
          </ac:picMkLst>
        </pc:picChg>
      </pc:sldChg>
      <pc:sldChg chg="delSp modSp del mod modClrScheme chgLayout">
        <pc:chgData name="Iratxe Ainara Montoya Uriarte" userId="68aa3af8-6a1d-4368-9a7e-8ddf505350e9" providerId="ADAL" clId="{4CBFCDA7-3713-E546-9706-F603AB8426D5}" dt="2025-02-17T18:07:40.853" v="230" actId="2696"/>
        <pc:sldMkLst>
          <pc:docMk/>
          <pc:sldMk cId="0" sldId="264"/>
        </pc:sldMkLst>
        <pc:spChg chg="mod ord">
          <ac:chgData name="Iratxe Ainara Montoya Uriarte" userId="68aa3af8-6a1d-4368-9a7e-8ddf505350e9" providerId="ADAL" clId="{4CBFCDA7-3713-E546-9706-F603AB8426D5}" dt="2025-02-17T18:04:59.042" v="215" actId="1076"/>
          <ac:spMkLst>
            <pc:docMk/>
            <pc:sldMk cId="0" sldId="264"/>
            <ac:spMk id="2" creationId="{00000000-0000-0000-0000-000000000000}"/>
          </ac:spMkLst>
        </pc:spChg>
        <pc:spChg chg="del mod">
          <ac:chgData name="Iratxe Ainara Montoya Uriarte" userId="68aa3af8-6a1d-4368-9a7e-8ddf505350e9" providerId="ADAL" clId="{4CBFCDA7-3713-E546-9706-F603AB8426D5}" dt="2025-02-17T18:04:18.980" v="204" actId="478"/>
          <ac:spMkLst>
            <pc:docMk/>
            <pc:sldMk cId="0" sldId="264"/>
            <ac:spMk id="3" creationId="{00000000-0000-0000-0000-000000000000}"/>
          </ac:spMkLst>
        </pc:spChg>
        <pc:spChg chg="mod">
          <ac:chgData name="Iratxe Ainara Montoya Uriarte" userId="68aa3af8-6a1d-4368-9a7e-8ddf505350e9" providerId="ADAL" clId="{4CBFCDA7-3713-E546-9706-F603AB8426D5}" dt="2025-02-17T18:05:12.183" v="218" actId="1076"/>
          <ac:spMkLst>
            <pc:docMk/>
            <pc:sldMk cId="0" sldId="264"/>
            <ac:spMk id="7" creationId="{00000000-0000-0000-0000-000000000000}"/>
          </ac:spMkLst>
        </pc:spChg>
        <pc:picChg chg="del">
          <ac:chgData name="Iratxe Ainara Montoya Uriarte" userId="68aa3af8-6a1d-4368-9a7e-8ddf505350e9" providerId="ADAL" clId="{4CBFCDA7-3713-E546-9706-F603AB8426D5}" dt="2025-02-17T18:04:21.243" v="206" actId="478"/>
          <ac:picMkLst>
            <pc:docMk/>
            <pc:sldMk cId="0" sldId="264"/>
            <ac:picMk id="4" creationId="{00000000-0000-0000-0000-000000000000}"/>
          </ac:picMkLst>
        </pc:picChg>
        <pc:picChg chg="del">
          <ac:chgData name="Iratxe Ainara Montoya Uriarte" userId="68aa3af8-6a1d-4368-9a7e-8ddf505350e9" providerId="ADAL" clId="{4CBFCDA7-3713-E546-9706-F603AB8426D5}" dt="2025-02-17T18:04:20.637" v="205" actId="478"/>
          <ac:picMkLst>
            <pc:docMk/>
            <pc:sldMk cId="0" sldId="264"/>
            <ac:picMk id="5" creationId="{00000000-0000-0000-0000-000000000000}"/>
          </ac:picMkLst>
        </pc:picChg>
        <pc:picChg chg="del">
          <ac:chgData name="Iratxe Ainara Montoya Uriarte" userId="68aa3af8-6a1d-4368-9a7e-8ddf505350e9" providerId="ADAL" clId="{4CBFCDA7-3713-E546-9706-F603AB8426D5}" dt="2025-02-17T18:04:21.928" v="207" actId="478"/>
          <ac:picMkLst>
            <pc:docMk/>
            <pc:sldMk cId="0" sldId="264"/>
            <ac:picMk id="6" creationId="{00000000-0000-0000-0000-000000000000}"/>
          </ac:picMkLst>
        </pc:picChg>
      </pc:sldChg>
      <pc:sldChg chg="addSp delSp modSp mod modClrScheme chgLayout">
        <pc:chgData name="Iratxe Ainara Montoya Uriarte" userId="68aa3af8-6a1d-4368-9a7e-8ddf505350e9" providerId="ADAL" clId="{4CBFCDA7-3713-E546-9706-F603AB8426D5}" dt="2025-02-17T22:35:44.263" v="1002" actId="113"/>
        <pc:sldMkLst>
          <pc:docMk/>
          <pc:sldMk cId="0" sldId="265"/>
        </pc:sldMkLst>
        <pc:spChg chg="mod">
          <ac:chgData name="Iratxe Ainara Montoya Uriarte" userId="68aa3af8-6a1d-4368-9a7e-8ddf505350e9" providerId="ADAL" clId="{4CBFCDA7-3713-E546-9706-F603AB8426D5}" dt="2025-02-17T22:21:07.021" v="858" actId="6559"/>
          <ac:spMkLst>
            <pc:docMk/>
            <pc:sldMk cId="0" sldId="265"/>
            <ac:spMk id="2" creationId="{00000000-0000-0000-0000-000000000000}"/>
          </ac:spMkLst>
        </pc:spChg>
        <pc:spChg chg="mod ord">
          <ac:chgData name="Iratxe Ainara Montoya Uriarte" userId="68aa3af8-6a1d-4368-9a7e-8ddf505350e9" providerId="ADAL" clId="{4CBFCDA7-3713-E546-9706-F603AB8426D5}" dt="2025-02-17T22:35:44.263" v="1002" actId="113"/>
          <ac:spMkLst>
            <pc:docMk/>
            <pc:sldMk cId="0" sldId="265"/>
            <ac:spMk id="3" creationId="{00000000-0000-0000-0000-000000000000}"/>
          </ac:spMkLst>
        </pc:spChg>
        <pc:spChg chg="del">
          <ac:chgData name="Iratxe Ainara Montoya Uriarte" userId="68aa3af8-6a1d-4368-9a7e-8ddf505350e9" providerId="ADAL" clId="{4CBFCDA7-3713-E546-9706-F603AB8426D5}" dt="2025-02-17T21:57:12.653" v="617" actId="478"/>
          <ac:spMkLst>
            <pc:docMk/>
            <pc:sldMk cId="0" sldId="265"/>
            <ac:spMk id="13" creationId="{00000000-0000-0000-0000-000000000000}"/>
          </ac:spMkLst>
        </pc:spChg>
        <pc:spChg chg="del">
          <ac:chgData name="Iratxe Ainara Montoya Uriarte" userId="68aa3af8-6a1d-4368-9a7e-8ddf505350e9" providerId="ADAL" clId="{4CBFCDA7-3713-E546-9706-F603AB8426D5}" dt="2025-02-17T21:57:14.608" v="618" actId="478"/>
          <ac:spMkLst>
            <pc:docMk/>
            <pc:sldMk cId="0" sldId="265"/>
            <ac:spMk id="14" creationId="{00000000-0000-0000-0000-000000000000}"/>
          </ac:spMkLst>
        </pc:spChg>
        <pc:spChg chg="del mod">
          <ac:chgData name="Iratxe Ainara Montoya Uriarte" userId="68aa3af8-6a1d-4368-9a7e-8ddf505350e9" providerId="ADAL" clId="{4CBFCDA7-3713-E546-9706-F603AB8426D5}" dt="2025-02-17T21:57:09.865" v="616" actId="478"/>
          <ac:spMkLst>
            <pc:docMk/>
            <pc:sldMk cId="0" sldId="265"/>
            <ac:spMk id="15" creationId="{00000000-0000-0000-0000-000000000000}"/>
          </ac:spMkLst>
        </pc:spChg>
        <pc:spChg chg="del">
          <ac:chgData name="Iratxe Ainara Montoya Uriarte" userId="68aa3af8-6a1d-4368-9a7e-8ddf505350e9" providerId="ADAL" clId="{4CBFCDA7-3713-E546-9706-F603AB8426D5}" dt="2025-02-17T21:57:22.480" v="623" actId="478"/>
          <ac:spMkLst>
            <pc:docMk/>
            <pc:sldMk cId="0" sldId="265"/>
            <ac:spMk id="16" creationId="{00000000-0000-0000-0000-000000000000}"/>
          </ac:spMkLst>
        </pc:spChg>
        <pc:spChg chg="del mod">
          <ac:chgData name="Iratxe Ainara Montoya Uriarte" userId="68aa3af8-6a1d-4368-9a7e-8ddf505350e9" providerId="ADAL" clId="{4CBFCDA7-3713-E546-9706-F603AB8426D5}" dt="2025-02-17T21:57:18.077" v="621" actId="478"/>
          <ac:spMkLst>
            <pc:docMk/>
            <pc:sldMk cId="0" sldId="265"/>
            <ac:spMk id="24" creationId="{00000000-0000-0000-0000-000000000000}"/>
          </ac:spMkLst>
        </pc:spChg>
        <pc:spChg chg="del">
          <ac:chgData name="Iratxe Ainara Montoya Uriarte" userId="68aa3af8-6a1d-4368-9a7e-8ddf505350e9" providerId="ADAL" clId="{4CBFCDA7-3713-E546-9706-F603AB8426D5}" dt="2025-02-17T21:57:20.374" v="622" actId="478"/>
          <ac:spMkLst>
            <pc:docMk/>
            <pc:sldMk cId="0" sldId="265"/>
            <ac:spMk id="25" creationId="{00000000-0000-0000-0000-000000000000}"/>
          </ac:spMkLst>
        </pc:spChg>
        <pc:spChg chg="mod">
          <ac:chgData name="Iratxe Ainara Montoya Uriarte" userId="68aa3af8-6a1d-4368-9a7e-8ddf505350e9" providerId="ADAL" clId="{4CBFCDA7-3713-E546-9706-F603AB8426D5}" dt="2025-02-17T22:21:07.021" v="858" actId="6559"/>
          <ac:spMkLst>
            <pc:docMk/>
            <pc:sldMk cId="0" sldId="265"/>
            <ac:spMk id="26" creationId="{00000000-0000-0000-0000-000000000000}"/>
          </ac:spMkLst>
        </pc:spChg>
        <pc:grpChg chg="del">
          <ac:chgData name="Iratxe Ainara Montoya Uriarte" userId="68aa3af8-6a1d-4368-9a7e-8ddf505350e9" providerId="ADAL" clId="{4CBFCDA7-3713-E546-9706-F603AB8426D5}" dt="2025-02-17T21:57:06.395" v="613" actId="478"/>
          <ac:grpSpMkLst>
            <pc:docMk/>
            <pc:sldMk cId="0" sldId="265"/>
            <ac:grpSpMk id="4" creationId="{00000000-0000-0000-0000-000000000000}"/>
          </ac:grpSpMkLst>
        </pc:grpChg>
        <pc:grpChg chg="del mod">
          <ac:chgData name="Iratxe Ainara Montoya Uriarte" userId="68aa3af8-6a1d-4368-9a7e-8ddf505350e9" providerId="ADAL" clId="{4CBFCDA7-3713-E546-9706-F603AB8426D5}" dt="2025-02-17T21:57:05.386" v="612" actId="478"/>
          <ac:grpSpMkLst>
            <pc:docMk/>
            <pc:sldMk cId="0" sldId="265"/>
            <ac:grpSpMk id="8" creationId="{00000000-0000-0000-0000-000000000000}"/>
          </ac:grpSpMkLst>
        </pc:grpChg>
        <pc:grpChg chg="del">
          <ac:chgData name="Iratxe Ainara Montoya Uriarte" userId="68aa3af8-6a1d-4368-9a7e-8ddf505350e9" providerId="ADAL" clId="{4CBFCDA7-3713-E546-9706-F603AB8426D5}" dt="2025-02-17T21:57:15.661" v="619" actId="478"/>
          <ac:grpSpMkLst>
            <pc:docMk/>
            <pc:sldMk cId="0" sldId="265"/>
            <ac:grpSpMk id="17" creationId="{00000000-0000-0000-0000-000000000000}"/>
          </ac:grpSpMkLst>
        </pc:grpChg>
        <pc:picChg chg="add mod">
          <ac:chgData name="Iratxe Ainara Montoya Uriarte" userId="68aa3af8-6a1d-4368-9a7e-8ddf505350e9" providerId="ADAL" clId="{4CBFCDA7-3713-E546-9706-F603AB8426D5}" dt="2025-02-17T21:57:34.181" v="628" actId="14100"/>
          <ac:picMkLst>
            <pc:docMk/>
            <pc:sldMk cId="0" sldId="265"/>
            <ac:picMk id="27" creationId="{1B46084C-C2C8-B8A9-8FC7-2B9B7148B149}"/>
          </ac:picMkLst>
        </pc:picChg>
      </pc:sldChg>
      <pc:sldChg chg="modSp del mod modClrScheme chgLayout">
        <pc:chgData name="Iratxe Ainara Montoya Uriarte" userId="68aa3af8-6a1d-4368-9a7e-8ddf505350e9" providerId="ADAL" clId="{4CBFCDA7-3713-E546-9706-F603AB8426D5}" dt="2025-02-17T18:07:35.585" v="229" actId="2696"/>
        <pc:sldMkLst>
          <pc:docMk/>
          <pc:sldMk cId="0" sldId="266"/>
        </pc:sldMkLst>
        <pc:spChg chg="mod ord">
          <ac:chgData name="Iratxe Ainara Montoya Uriarte" userId="68aa3af8-6a1d-4368-9a7e-8ddf505350e9" providerId="ADAL" clId="{4CBFCDA7-3713-E546-9706-F603AB8426D5}" dt="2025-02-17T18:06:51.559" v="223" actId="1076"/>
          <ac:spMkLst>
            <pc:docMk/>
            <pc:sldMk cId="0" sldId="266"/>
            <ac:spMk id="3" creationId="{00000000-0000-0000-0000-000000000000}"/>
          </ac:spMkLst>
        </pc:spChg>
      </pc:sldChg>
      <pc:sldChg chg="addSp delSp modSp mod setBg delDesignElem">
        <pc:chgData name="Iratxe Ainara Montoya Uriarte" userId="68aa3af8-6a1d-4368-9a7e-8ddf505350e9" providerId="ADAL" clId="{4CBFCDA7-3713-E546-9706-F603AB8426D5}" dt="2025-02-17T22:13:31.434" v="802"/>
        <pc:sldMkLst>
          <pc:docMk/>
          <pc:sldMk cId="0" sldId="267"/>
        </pc:sldMkLst>
        <pc:spChg chg="mod">
          <ac:chgData name="Iratxe Ainara Montoya Uriarte" userId="68aa3af8-6a1d-4368-9a7e-8ddf505350e9" providerId="ADAL" clId="{4CBFCDA7-3713-E546-9706-F603AB8426D5}" dt="2025-02-17T18:43:37.965" v="340" actId="26606"/>
          <ac:spMkLst>
            <pc:docMk/>
            <pc:sldMk cId="0" sldId="267"/>
            <ac:spMk id="2" creationId="{00000000-0000-0000-0000-000000000000}"/>
          </ac:spMkLst>
        </pc:spChg>
        <pc:spChg chg="add del">
          <ac:chgData name="Iratxe Ainara Montoya Uriarte" userId="68aa3af8-6a1d-4368-9a7e-8ddf505350e9" providerId="ADAL" clId="{4CBFCDA7-3713-E546-9706-F603AB8426D5}" dt="2025-02-17T22:13:31.434" v="802"/>
          <ac:spMkLst>
            <pc:docMk/>
            <pc:sldMk cId="0" sldId="267"/>
            <ac:spMk id="8" creationId="{3A8EC506-B1DA-46A1-B44D-774E68468E13}"/>
          </ac:spMkLst>
        </pc:spChg>
        <pc:spChg chg="add del">
          <ac:chgData name="Iratxe Ainara Montoya Uriarte" userId="68aa3af8-6a1d-4368-9a7e-8ddf505350e9" providerId="ADAL" clId="{4CBFCDA7-3713-E546-9706-F603AB8426D5}" dt="2025-02-17T22:13:31.434" v="802"/>
          <ac:spMkLst>
            <pc:docMk/>
            <pc:sldMk cId="0" sldId="267"/>
            <ac:spMk id="10" creationId="{BFF30785-305E-45D7-984F-5AA93D3CA561}"/>
          </ac:spMkLst>
        </pc:spChg>
        <pc:spChg chg="add del">
          <ac:chgData name="Iratxe Ainara Montoya Uriarte" userId="68aa3af8-6a1d-4368-9a7e-8ddf505350e9" providerId="ADAL" clId="{4CBFCDA7-3713-E546-9706-F603AB8426D5}" dt="2025-02-17T22:13:31.434" v="802"/>
          <ac:spMkLst>
            <pc:docMk/>
            <pc:sldMk cId="0" sldId="267"/>
            <ac:spMk id="14" creationId="{42DD0C21-8FEE-4C18-8789-CC8ABE206FE6}"/>
          </ac:spMkLst>
        </pc:spChg>
        <pc:spChg chg="add del">
          <ac:chgData name="Iratxe Ainara Montoya Uriarte" userId="68aa3af8-6a1d-4368-9a7e-8ddf505350e9" providerId="ADAL" clId="{4CBFCDA7-3713-E546-9706-F603AB8426D5}" dt="2025-02-17T22:13:31.434" v="802"/>
          <ac:spMkLst>
            <pc:docMk/>
            <pc:sldMk cId="0" sldId="267"/>
            <ac:spMk id="16" creationId="{A4B51757-7607-4CEA-A0EE-3C5BDC2C1CFB}"/>
          </ac:spMkLst>
        </pc:spChg>
        <pc:picChg chg="del mod modCrop">
          <ac:chgData name="Iratxe Ainara Montoya Uriarte" userId="68aa3af8-6a1d-4368-9a7e-8ddf505350e9" providerId="ADAL" clId="{4CBFCDA7-3713-E546-9706-F603AB8426D5}" dt="2025-02-17T21:58:06.657" v="633" actId="478"/>
          <ac:picMkLst>
            <pc:docMk/>
            <pc:sldMk cId="0" sldId="267"/>
            <ac:picMk id="3" creationId="{00000000-0000-0000-0000-000000000000}"/>
          </ac:picMkLst>
        </pc:picChg>
        <pc:cxnChg chg="add del">
          <ac:chgData name="Iratxe Ainara Montoya Uriarte" userId="68aa3af8-6a1d-4368-9a7e-8ddf505350e9" providerId="ADAL" clId="{4CBFCDA7-3713-E546-9706-F603AB8426D5}" dt="2025-02-17T22:13:31.434" v="802"/>
          <ac:cxnSpMkLst>
            <pc:docMk/>
            <pc:sldMk cId="0" sldId="267"/>
            <ac:cxnSpMk id="12" creationId="{15E01FA5-D766-43CA-A83D-E7CF3F04E96F}"/>
          </ac:cxnSpMkLst>
        </pc:cxnChg>
        <pc:cxnChg chg="add del">
          <ac:chgData name="Iratxe Ainara Montoya Uriarte" userId="68aa3af8-6a1d-4368-9a7e-8ddf505350e9" providerId="ADAL" clId="{4CBFCDA7-3713-E546-9706-F603AB8426D5}" dt="2025-02-17T22:13:31.434" v="802"/>
          <ac:cxnSpMkLst>
            <pc:docMk/>
            <pc:sldMk cId="0" sldId="267"/>
            <ac:cxnSpMk id="18" creationId="{FEF39256-F095-41C8-8707-6C1A665E8F2F}"/>
          </ac:cxnSpMkLst>
        </pc:cxnChg>
      </pc:sldChg>
      <pc:sldChg chg="modSp del">
        <pc:chgData name="Iratxe Ainara Montoya Uriarte" userId="68aa3af8-6a1d-4368-9a7e-8ddf505350e9" providerId="ADAL" clId="{4CBFCDA7-3713-E546-9706-F603AB8426D5}" dt="2025-02-17T18:09:22.998" v="250" actId="2696"/>
        <pc:sldMkLst>
          <pc:docMk/>
          <pc:sldMk cId="0" sldId="268"/>
        </pc:sldMkLst>
        <pc:spChg chg="mod">
          <ac:chgData name="Iratxe Ainara Montoya Uriarte" userId="68aa3af8-6a1d-4368-9a7e-8ddf505350e9" providerId="ADAL" clId="{4CBFCDA7-3713-E546-9706-F603AB8426D5}" dt="2025-02-17T17:45:01.820" v="8"/>
          <ac:spMkLst>
            <pc:docMk/>
            <pc:sldMk cId="0" sldId="268"/>
            <ac:spMk id="2" creationId="{00000000-0000-0000-0000-000000000000}"/>
          </ac:spMkLst>
        </pc:spChg>
      </pc:sldChg>
      <pc:sldChg chg="addSp delSp modSp mod modClrScheme chgLayout">
        <pc:chgData name="Iratxe Ainara Montoya Uriarte" userId="68aa3af8-6a1d-4368-9a7e-8ddf505350e9" providerId="ADAL" clId="{4CBFCDA7-3713-E546-9706-F603AB8426D5}" dt="2025-02-18T12:55:45.681" v="1372" actId="207"/>
        <pc:sldMkLst>
          <pc:docMk/>
          <pc:sldMk cId="0" sldId="269"/>
        </pc:sldMkLst>
        <pc:spChg chg="mod ord">
          <ac:chgData name="Iratxe Ainara Montoya Uriarte" userId="68aa3af8-6a1d-4368-9a7e-8ddf505350e9" providerId="ADAL" clId="{4CBFCDA7-3713-E546-9706-F603AB8426D5}" dt="2025-02-17T22:36:18.099" v="1008" actId="14100"/>
          <ac:spMkLst>
            <pc:docMk/>
            <pc:sldMk cId="0" sldId="269"/>
            <ac:spMk id="2" creationId="{00000000-0000-0000-0000-000000000000}"/>
          </ac:spMkLst>
        </pc:spChg>
        <pc:spChg chg="mod">
          <ac:chgData name="Iratxe Ainara Montoya Uriarte" userId="68aa3af8-6a1d-4368-9a7e-8ddf505350e9" providerId="ADAL" clId="{4CBFCDA7-3713-E546-9706-F603AB8426D5}" dt="2025-02-17T22:53:36.020" v="1185" actId="113"/>
          <ac:spMkLst>
            <pc:docMk/>
            <pc:sldMk cId="0" sldId="269"/>
            <ac:spMk id="3" creationId="{00000000-0000-0000-0000-000000000000}"/>
          </ac:spMkLst>
        </pc:spChg>
        <pc:spChg chg="mod">
          <ac:chgData name="Iratxe Ainara Montoya Uriarte" userId="68aa3af8-6a1d-4368-9a7e-8ddf505350e9" providerId="ADAL" clId="{4CBFCDA7-3713-E546-9706-F603AB8426D5}" dt="2025-02-18T12:05:59.402" v="1236" actId="1035"/>
          <ac:spMkLst>
            <pc:docMk/>
            <pc:sldMk cId="0" sldId="269"/>
            <ac:spMk id="4" creationId="{00000000-0000-0000-0000-000000000000}"/>
          </ac:spMkLst>
        </pc:spChg>
        <pc:spChg chg="add mod">
          <ac:chgData name="Iratxe Ainara Montoya Uriarte" userId="68aa3af8-6a1d-4368-9a7e-8ddf505350e9" providerId="ADAL" clId="{4CBFCDA7-3713-E546-9706-F603AB8426D5}" dt="2025-02-18T12:55:45.681" v="1372" actId="207"/>
          <ac:spMkLst>
            <pc:docMk/>
            <pc:sldMk cId="0" sldId="269"/>
            <ac:spMk id="6" creationId="{F8853BFA-0E81-24F7-734A-66A288AF0C10}"/>
          </ac:spMkLst>
        </pc:spChg>
        <pc:spChg chg="del mod">
          <ac:chgData name="Iratxe Ainara Montoya Uriarte" userId="68aa3af8-6a1d-4368-9a7e-8ddf505350e9" providerId="ADAL" clId="{4CBFCDA7-3713-E546-9706-F603AB8426D5}" dt="2025-02-17T21:58:38.511" v="641" actId="478"/>
          <ac:spMkLst>
            <pc:docMk/>
            <pc:sldMk cId="0" sldId="269"/>
            <ac:spMk id="8" creationId="{00000000-0000-0000-0000-000000000000}"/>
          </ac:spMkLst>
        </pc:spChg>
        <pc:spChg chg="del mod">
          <ac:chgData name="Iratxe Ainara Montoya Uriarte" userId="68aa3af8-6a1d-4368-9a7e-8ddf505350e9" providerId="ADAL" clId="{4CBFCDA7-3713-E546-9706-F603AB8426D5}" dt="2025-02-17T21:58:29.674" v="634" actId="478"/>
          <ac:spMkLst>
            <pc:docMk/>
            <pc:sldMk cId="0" sldId="269"/>
            <ac:spMk id="12" creationId="{00000000-0000-0000-0000-000000000000}"/>
          </ac:spMkLst>
        </pc:spChg>
        <pc:spChg chg="del mod">
          <ac:chgData name="Iratxe Ainara Montoya Uriarte" userId="68aa3af8-6a1d-4368-9a7e-8ddf505350e9" providerId="ADAL" clId="{4CBFCDA7-3713-E546-9706-F603AB8426D5}" dt="2025-02-17T21:58:36.466" v="639" actId="478"/>
          <ac:spMkLst>
            <pc:docMk/>
            <pc:sldMk cId="0" sldId="269"/>
            <ac:spMk id="16" creationId="{00000000-0000-0000-0000-000000000000}"/>
          </ac:spMkLst>
        </pc:spChg>
        <pc:spChg chg="del mod">
          <ac:chgData name="Iratxe Ainara Montoya Uriarte" userId="68aa3af8-6a1d-4368-9a7e-8ddf505350e9" providerId="ADAL" clId="{4CBFCDA7-3713-E546-9706-F603AB8426D5}" dt="2025-02-17T21:58:32.903" v="636" actId="478"/>
          <ac:spMkLst>
            <pc:docMk/>
            <pc:sldMk cId="0" sldId="269"/>
            <ac:spMk id="20" creationId="{00000000-0000-0000-0000-000000000000}"/>
          </ac:spMkLst>
        </pc:spChg>
        <pc:grpChg chg="del mod">
          <ac:chgData name="Iratxe Ainara Montoya Uriarte" userId="68aa3af8-6a1d-4368-9a7e-8ddf505350e9" providerId="ADAL" clId="{4CBFCDA7-3713-E546-9706-F603AB8426D5}" dt="2025-02-17T21:58:34.996" v="638" actId="478"/>
          <ac:grpSpMkLst>
            <pc:docMk/>
            <pc:sldMk cId="0" sldId="269"/>
            <ac:grpSpMk id="5" creationId="{00000000-0000-0000-0000-000000000000}"/>
          </ac:grpSpMkLst>
        </pc:grpChg>
        <pc:grpChg chg="del mod">
          <ac:chgData name="Iratxe Ainara Montoya Uriarte" userId="68aa3af8-6a1d-4368-9a7e-8ddf505350e9" providerId="ADAL" clId="{4CBFCDA7-3713-E546-9706-F603AB8426D5}" dt="2025-02-17T21:58:33.754" v="637" actId="478"/>
          <ac:grpSpMkLst>
            <pc:docMk/>
            <pc:sldMk cId="0" sldId="269"/>
            <ac:grpSpMk id="9" creationId="{00000000-0000-0000-0000-000000000000}"/>
          </ac:grpSpMkLst>
        </pc:grpChg>
        <pc:grpChg chg="del mod">
          <ac:chgData name="Iratxe Ainara Montoya Uriarte" userId="68aa3af8-6a1d-4368-9a7e-8ddf505350e9" providerId="ADAL" clId="{4CBFCDA7-3713-E546-9706-F603AB8426D5}" dt="2025-02-17T18:34:16.423" v="300" actId="478"/>
          <ac:grpSpMkLst>
            <pc:docMk/>
            <pc:sldMk cId="0" sldId="269"/>
            <ac:grpSpMk id="13" creationId="{00000000-0000-0000-0000-000000000000}"/>
          </ac:grpSpMkLst>
        </pc:grpChg>
        <pc:grpChg chg="del mod">
          <ac:chgData name="Iratxe Ainara Montoya Uriarte" userId="68aa3af8-6a1d-4368-9a7e-8ddf505350e9" providerId="ADAL" clId="{4CBFCDA7-3713-E546-9706-F603AB8426D5}" dt="2025-02-17T18:34:13.682" v="298" actId="478"/>
          <ac:grpSpMkLst>
            <pc:docMk/>
            <pc:sldMk cId="0" sldId="269"/>
            <ac:grpSpMk id="17" creationId="{00000000-0000-0000-0000-000000000000}"/>
          </ac:grpSpMkLst>
        </pc:grpChg>
        <pc:picChg chg="add mod">
          <ac:chgData name="Iratxe Ainara Montoya Uriarte" userId="68aa3af8-6a1d-4368-9a7e-8ddf505350e9" providerId="ADAL" clId="{4CBFCDA7-3713-E546-9706-F603AB8426D5}" dt="2025-02-18T12:01:57.259" v="1230" actId="1035"/>
          <ac:picMkLst>
            <pc:docMk/>
            <pc:sldMk cId="0" sldId="269"/>
            <ac:picMk id="21" creationId="{8494F1A4-5FC6-BAF8-5A1D-D1A6BE44254F}"/>
          </ac:picMkLst>
        </pc:picChg>
      </pc:sldChg>
      <pc:sldChg chg="addSp modSp mod modClrScheme chgLayout">
        <pc:chgData name="Iratxe Ainara Montoya Uriarte" userId="68aa3af8-6a1d-4368-9a7e-8ddf505350e9" providerId="ADAL" clId="{4CBFCDA7-3713-E546-9706-F603AB8426D5}" dt="2025-02-18T12:55:51.109" v="1373" actId="207"/>
        <pc:sldMkLst>
          <pc:docMk/>
          <pc:sldMk cId="0" sldId="270"/>
        </pc:sldMkLst>
        <pc:spChg chg="mod ord">
          <ac:chgData name="Iratxe Ainara Montoya Uriarte" userId="68aa3af8-6a1d-4368-9a7e-8ddf505350e9" providerId="ADAL" clId="{4CBFCDA7-3713-E546-9706-F603AB8426D5}" dt="2025-02-17T22:37:34.052" v="1021" actId="1076"/>
          <ac:spMkLst>
            <pc:docMk/>
            <pc:sldMk cId="0" sldId="270"/>
            <ac:spMk id="2" creationId="{00000000-0000-0000-0000-000000000000}"/>
          </ac:spMkLst>
        </pc:spChg>
        <pc:spChg chg="mod">
          <ac:chgData name="Iratxe Ainara Montoya Uriarte" userId="68aa3af8-6a1d-4368-9a7e-8ddf505350e9" providerId="ADAL" clId="{4CBFCDA7-3713-E546-9706-F603AB8426D5}" dt="2025-02-17T22:53:57.541" v="1186" actId="790"/>
          <ac:spMkLst>
            <pc:docMk/>
            <pc:sldMk cId="0" sldId="270"/>
            <ac:spMk id="3" creationId="{00000000-0000-0000-0000-000000000000}"/>
          </ac:spMkLst>
        </pc:spChg>
        <pc:spChg chg="add mod">
          <ac:chgData name="Iratxe Ainara Montoya Uriarte" userId="68aa3af8-6a1d-4368-9a7e-8ddf505350e9" providerId="ADAL" clId="{4CBFCDA7-3713-E546-9706-F603AB8426D5}" dt="2025-02-18T12:55:51.109" v="1373" actId="207"/>
          <ac:spMkLst>
            <pc:docMk/>
            <pc:sldMk cId="0" sldId="270"/>
            <ac:spMk id="5" creationId="{6DF22EBF-07B2-17A9-DECD-1B90949A453F}"/>
          </ac:spMkLst>
        </pc:spChg>
      </pc:sldChg>
      <pc:sldChg chg="addSp modSp mod modClrScheme chgLayout">
        <pc:chgData name="Iratxe Ainara Montoya Uriarte" userId="68aa3af8-6a1d-4368-9a7e-8ddf505350e9" providerId="ADAL" clId="{4CBFCDA7-3713-E546-9706-F603AB8426D5}" dt="2025-02-18T12:55:56.539" v="1374" actId="207"/>
        <pc:sldMkLst>
          <pc:docMk/>
          <pc:sldMk cId="0" sldId="271"/>
        </pc:sldMkLst>
        <pc:spChg chg="mod ord">
          <ac:chgData name="Iratxe Ainara Montoya Uriarte" userId="68aa3af8-6a1d-4368-9a7e-8ddf505350e9" providerId="ADAL" clId="{4CBFCDA7-3713-E546-9706-F603AB8426D5}" dt="2025-02-17T22:54:43.266" v="1190" actId="1076"/>
          <ac:spMkLst>
            <pc:docMk/>
            <pc:sldMk cId="0" sldId="271"/>
            <ac:spMk id="2" creationId="{00000000-0000-0000-0000-000000000000}"/>
          </ac:spMkLst>
        </pc:spChg>
        <pc:spChg chg="mod">
          <ac:chgData name="Iratxe Ainara Montoya Uriarte" userId="68aa3af8-6a1d-4368-9a7e-8ddf505350e9" providerId="ADAL" clId="{4CBFCDA7-3713-E546-9706-F603AB8426D5}" dt="2025-02-17T22:54:46.096" v="1191" actId="1076"/>
          <ac:spMkLst>
            <pc:docMk/>
            <pc:sldMk cId="0" sldId="271"/>
            <ac:spMk id="3" creationId="{00000000-0000-0000-0000-000000000000}"/>
          </ac:spMkLst>
        </pc:spChg>
        <pc:spChg chg="add mod">
          <ac:chgData name="Iratxe Ainara Montoya Uriarte" userId="68aa3af8-6a1d-4368-9a7e-8ddf505350e9" providerId="ADAL" clId="{4CBFCDA7-3713-E546-9706-F603AB8426D5}" dt="2025-02-18T12:08:47.139" v="1246"/>
          <ac:spMkLst>
            <pc:docMk/>
            <pc:sldMk cId="0" sldId="271"/>
            <ac:spMk id="4" creationId="{9E3D3A61-15BF-62F5-B2C1-1F53FE21EFBA}"/>
          </ac:spMkLst>
        </pc:spChg>
        <pc:spChg chg="add mod">
          <ac:chgData name="Iratxe Ainara Montoya Uriarte" userId="68aa3af8-6a1d-4368-9a7e-8ddf505350e9" providerId="ADAL" clId="{4CBFCDA7-3713-E546-9706-F603AB8426D5}" dt="2025-02-17T22:55:03.133" v="1193" actId="1076"/>
          <ac:spMkLst>
            <pc:docMk/>
            <pc:sldMk cId="0" sldId="271"/>
            <ac:spMk id="5" creationId="{D185776A-6CCE-20B8-C299-6F7DD2F778B2}"/>
          </ac:spMkLst>
        </pc:spChg>
        <pc:spChg chg="add mod">
          <ac:chgData name="Iratxe Ainara Montoya Uriarte" userId="68aa3af8-6a1d-4368-9a7e-8ddf505350e9" providerId="ADAL" clId="{4CBFCDA7-3713-E546-9706-F603AB8426D5}" dt="2025-02-18T12:55:56.539" v="1374" actId="207"/>
          <ac:spMkLst>
            <pc:docMk/>
            <pc:sldMk cId="0" sldId="271"/>
            <ac:spMk id="7" creationId="{29D8A2AE-FDC8-370B-735C-F16DA7A0ECCD}"/>
          </ac:spMkLst>
        </pc:spChg>
        <pc:spChg chg="add mod">
          <ac:chgData name="Iratxe Ainara Montoya Uriarte" userId="68aa3af8-6a1d-4368-9a7e-8ddf505350e9" providerId="ADAL" clId="{4CBFCDA7-3713-E546-9706-F603AB8426D5}" dt="2025-02-18T12:08:57.287" v="1249" actId="1076"/>
          <ac:spMkLst>
            <pc:docMk/>
            <pc:sldMk cId="0" sldId="271"/>
            <ac:spMk id="9" creationId="{60575372-AA4B-6B3A-9250-4011F024E9AA}"/>
          </ac:spMkLst>
        </pc:spChg>
      </pc:sldChg>
      <pc:sldChg chg="modSp del mod modClrScheme chgLayout">
        <pc:chgData name="Iratxe Ainara Montoya Uriarte" userId="68aa3af8-6a1d-4368-9a7e-8ddf505350e9" providerId="ADAL" clId="{4CBFCDA7-3713-E546-9706-F603AB8426D5}" dt="2025-02-17T22:55:13.870" v="1195" actId="2696"/>
        <pc:sldMkLst>
          <pc:docMk/>
          <pc:sldMk cId="0" sldId="272"/>
        </pc:sldMkLst>
        <pc:spChg chg="mod ord">
          <ac:chgData name="Iratxe Ainara Montoya Uriarte" userId="68aa3af8-6a1d-4368-9a7e-8ddf505350e9" providerId="ADAL" clId="{4CBFCDA7-3713-E546-9706-F603AB8426D5}" dt="2025-02-17T22:38:23.958" v="1031" actId="1076"/>
          <ac:spMkLst>
            <pc:docMk/>
            <pc:sldMk cId="0" sldId="272"/>
            <ac:spMk id="2" creationId="{00000000-0000-0000-0000-000000000000}"/>
          </ac:spMkLst>
        </pc:spChg>
        <pc:spChg chg="mod">
          <ac:chgData name="Iratxe Ainara Montoya Uriarte" userId="68aa3af8-6a1d-4368-9a7e-8ddf505350e9" providerId="ADAL" clId="{4CBFCDA7-3713-E546-9706-F603AB8426D5}" dt="2025-02-17T22:22:10.122" v="868" actId="6559"/>
          <ac:spMkLst>
            <pc:docMk/>
            <pc:sldMk cId="0" sldId="272"/>
            <ac:spMk id="3" creationId="{00000000-0000-0000-0000-000000000000}"/>
          </ac:spMkLst>
        </pc:spChg>
      </pc:sldChg>
      <pc:sldChg chg="addSp delSp modSp mod setBg modClrScheme delDesignElem chgLayout">
        <pc:chgData name="Iratxe Ainara Montoya Uriarte" userId="68aa3af8-6a1d-4368-9a7e-8ddf505350e9" providerId="ADAL" clId="{4CBFCDA7-3713-E546-9706-F603AB8426D5}" dt="2025-02-17T22:13:31.434" v="802"/>
        <pc:sldMkLst>
          <pc:docMk/>
          <pc:sldMk cId="0" sldId="273"/>
        </pc:sldMkLst>
        <pc:spChg chg="mod ord">
          <ac:chgData name="Iratxe Ainara Montoya Uriarte" userId="68aa3af8-6a1d-4368-9a7e-8ddf505350e9" providerId="ADAL" clId="{4CBFCDA7-3713-E546-9706-F603AB8426D5}" dt="2025-02-17T22:13:31.434" v="802"/>
          <ac:spMkLst>
            <pc:docMk/>
            <pc:sldMk cId="0" sldId="273"/>
            <ac:spMk id="2" creationId="{00000000-0000-0000-0000-000000000000}"/>
          </ac:spMkLst>
        </pc:spChg>
        <pc:spChg chg="add del">
          <ac:chgData name="Iratxe Ainara Montoya Uriarte" userId="68aa3af8-6a1d-4368-9a7e-8ddf505350e9" providerId="ADAL" clId="{4CBFCDA7-3713-E546-9706-F603AB8426D5}" dt="2025-02-17T22:13:31.434" v="802"/>
          <ac:spMkLst>
            <pc:docMk/>
            <pc:sldMk cId="0" sldId="273"/>
            <ac:spMk id="9" creationId="{3A8EC506-B1DA-46A1-B44D-774E68468E13}"/>
          </ac:spMkLst>
        </pc:spChg>
        <pc:spChg chg="add del">
          <ac:chgData name="Iratxe Ainara Montoya Uriarte" userId="68aa3af8-6a1d-4368-9a7e-8ddf505350e9" providerId="ADAL" clId="{4CBFCDA7-3713-E546-9706-F603AB8426D5}" dt="2025-02-17T22:13:31.434" v="802"/>
          <ac:spMkLst>
            <pc:docMk/>
            <pc:sldMk cId="0" sldId="273"/>
            <ac:spMk id="11" creationId="{BFF30785-305E-45D7-984F-5AA93D3CA561}"/>
          </ac:spMkLst>
        </pc:spChg>
        <pc:spChg chg="add del">
          <ac:chgData name="Iratxe Ainara Montoya Uriarte" userId="68aa3af8-6a1d-4368-9a7e-8ddf505350e9" providerId="ADAL" clId="{4CBFCDA7-3713-E546-9706-F603AB8426D5}" dt="2025-02-17T22:13:31.434" v="802"/>
          <ac:spMkLst>
            <pc:docMk/>
            <pc:sldMk cId="0" sldId="273"/>
            <ac:spMk id="15" creationId="{42DD0C21-8FEE-4C18-8789-CC8ABE206FE6}"/>
          </ac:spMkLst>
        </pc:spChg>
        <pc:spChg chg="add del">
          <ac:chgData name="Iratxe Ainara Montoya Uriarte" userId="68aa3af8-6a1d-4368-9a7e-8ddf505350e9" providerId="ADAL" clId="{4CBFCDA7-3713-E546-9706-F603AB8426D5}" dt="2025-02-17T22:13:31.434" v="802"/>
          <ac:spMkLst>
            <pc:docMk/>
            <pc:sldMk cId="0" sldId="273"/>
            <ac:spMk id="17" creationId="{A4B51757-7607-4CEA-A0EE-3C5BDC2C1CFB}"/>
          </ac:spMkLst>
        </pc:spChg>
        <pc:picChg chg="del">
          <ac:chgData name="Iratxe Ainara Montoya Uriarte" userId="68aa3af8-6a1d-4368-9a7e-8ddf505350e9" providerId="ADAL" clId="{4CBFCDA7-3713-E546-9706-F603AB8426D5}" dt="2025-02-17T18:43:14.046" v="336" actId="478"/>
          <ac:picMkLst>
            <pc:docMk/>
            <pc:sldMk cId="0" sldId="273"/>
            <ac:picMk id="3" creationId="{00000000-0000-0000-0000-000000000000}"/>
          </ac:picMkLst>
        </pc:picChg>
        <pc:picChg chg="add del mod">
          <ac:chgData name="Iratxe Ainara Montoya Uriarte" userId="68aa3af8-6a1d-4368-9a7e-8ddf505350e9" providerId="ADAL" clId="{4CBFCDA7-3713-E546-9706-F603AB8426D5}" dt="2025-02-17T21:58:52.762" v="644" actId="478"/>
          <ac:picMkLst>
            <pc:docMk/>
            <pc:sldMk cId="0" sldId="273"/>
            <ac:picMk id="4" creationId="{07574785-8479-3429-22DE-38F701D0AF87}"/>
          </ac:picMkLst>
        </pc:picChg>
        <pc:cxnChg chg="add del">
          <ac:chgData name="Iratxe Ainara Montoya Uriarte" userId="68aa3af8-6a1d-4368-9a7e-8ddf505350e9" providerId="ADAL" clId="{4CBFCDA7-3713-E546-9706-F603AB8426D5}" dt="2025-02-17T22:13:31.434" v="802"/>
          <ac:cxnSpMkLst>
            <pc:docMk/>
            <pc:sldMk cId="0" sldId="273"/>
            <ac:cxnSpMk id="13" creationId="{15E01FA5-D766-43CA-A83D-E7CF3F04E96F}"/>
          </ac:cxnSpMkLst>
        </pc:cxnChg>
        <pc:cxnChg chg="add del">
          <ac:chgData name="Iratxe Ainara Montoya Uriarte" userId="68aa3af8-6a1d-4368-9a7e-8ddf505350e9" providerId="ADAL" clId="{4CBFCDA7-3713-E546-9706-F603AB8426D5}" dt="2025-02-17T22:13:31.434" v="802"/>
          <ac:cxnSpMkLst>
            <pc:docMk/>
            <pc:sldMk cId="0" sldId="273"/>
            <ac:cxnSpMk id="19" creationId="{FEF39256-F095-41C8-8707-6C1A665E8F2F}"/>
          </ac:cxnSpMkLst>
        </pc:cxnChg>
      </pc:sldChg>
      <pc:sldChg chg="modSp del mod modClrScheme chgLayout">
        <pc:chgData name="Iratxe Ainara Montoya Uriarte" userId="68aa3af8-6a1d-4368-9a7e-8ddf505350e9" providerId="ADAL" clId="{4CBFCDA7-3713-E546-9706-F603AB8426D5}" dt="2025-02-17T18:44:01.749" v="342" actId="2696"/>
        <pc:sldMkLst>
          <pc:docMk/>
          <pc:sldMk cId="0" sldId="274"/>
        </pc:sldMkLst>
        <pc:spChg chg="mod ord">
          <ac:chgData name="Iratxe Ainara Montoya Uriarte" userId="68aa3af8-6a1d-4368-9a7e-8ddf505350e9" providerId="ADAL" clId="{4CBFCDA7-3713-E546-9706-F603AB8426D5}" dt="2025-02-17T18:09:32.928" v="251" actId="700"/>
          <ac:spMkLst>
            <pc:docMk/>
            <pc:sldMk cId="0" sldId="274"/>
            <ac:spMk id="2" creationId="{00000000-0000-0000-0000-000000000000}"/>
          </ac:spMkLst>
        </pc:spChg>
      </pc:sldChg>
      <pc:sldChg chg="addSp delSp modSp mod modClrScheme chgLayout">
        <pc:chgData name="Iratxe Ainara Montoya Uriarte" userId="68aa3af8-6a1d-4368-9a7e-8ddf505350e9" providerId="ADAL" clId="{4CBFCDA7-3713-E546-9706-F603AB8426D5}" dt="2025-02-18T12:56:03.320" v="1375" actId="207"/>
        <pc:sldMkLst>
          <pc:docMk/>
          <pc:sldMk cId="0" sldId="275"/>
        </pc:sldMkLst>
        <pc:spChg chg="mod ord">
          <ac:chgData name="Iratxe Ainara Montoya Uriarte" userId="68aa3af8-6a1d-4368-9a7e-8ddf505350e9" providerId="ADAL" clId="{4CBFCDA7-3713-E546-9706-F603AB8426D5}" dt="2025-02-17T22:38:38.997" v="1033" actId="113"/>
          <ac:spMkLst>
            <pc:docMk/>
            <pc:sldMk cId="0" sldId="275"/>
            <ac:spMk id="2" creationId="{00000000-0000-0000-0000-000000000000}"/>
          </ac:spMkLst>
        </pc:spChg>
        <pc:spChg chg="mod">
          <ac:chgData name="Iratxe Ainara Montoya Uriarte" userId="68aa3af8-6a1d-4368-9a7e-8ddf505350e9" providerId="ADAL" clId="{4CBFCDA7-3713-E546-9706-F603AB8426D5}" dt="2025-02-17T22:56:04.546" v="1198" actId="790"/>
          <ac:spMkLst>
            <pc:docMk/>
            <pc:sldMk cId="0" sldId="275"/>
            <ac:spMk id="3" creationId="{00000000-0000-0000-0000-000000000000}"/>
          </ac:spMkLst>
        </pc:spChg>
        <pc:spChg chg="mod">
          <ac:chgData name="Iratxe Ainara Montoya Uriarte" userId="68aa3af8-6a1d-4368-9a7e-8ddf505350e9" providerId="ADAL" clId="{4CBFCDA7-3713-E546-9706-F603AB8426D5}" dt="2025-02-17T22:39:04.637" v="1039" actId="1076"/>
          <ac:spMkLst>
            <pc:docMk/>
            <pc:sldMk cId="0" sldId="275"/>
            <ac:spMk id="4" creationId="{00000000-0000-0000-0000-000000000000}"/>
          </ac:spMkLst>
        </pc:spChg>
        <pc:spChg chg="del mod">
          <ac:chgData name="Iratxe Ainara Montoya Uriarte" userId="68aa3af8-6a1d-4368-9a7e-8ddf505350e9" providerId="ADAL" clId="{4CBFCDA7-3713-E546-9706-F603AB8426D5}" dt="2025-02-17T22:56:11.854" v="1199" actId="478"/>
          <ac:spMkLst>
            <pc:docMk/>
            <pc:sldMk cId="0" sldId="275"/>
            <ac:spMk id="5" creationId="{00000000-0000-0000-0000-000000000000}"/>
          </ac:spMkLst>
        </pc:spChg>
        <pc:spChg chg="add mod">
          <ac:chgData name="Iratxe Ainara Montoya Uriarte" userId="68aa3af8-6a1d-4368-9a7e-8ddf505350e9" providerId="ADAL" clId="{4CBFCDA7-3713-E546-9706-F603AB8426D5}" dt="2025-02-18T12:56:03.320" v="1375" actId="207"/>
          <ac:spMkLst>
            <pc:docMk/>
            <pc:sldMk cId="0" sldId="275"/>
            <ac:spMk id="6" creationId="{DE4552E3-F307-5495-69FF-38403EDAB279}"/>
          </ac:spMkLst>
        </pc:spChg>
      </pc:sldChg>
      <pc:sldChg chg="addSp modSp mod modClrScheme chgLayout">
        <pc:chgData name="Iratxe Ainara Montoya Uriarte" userId="68aa3af8-6a1d-4368-9a7e-8ddf505350e9" providerId="ADAL" clId="{4CBFCDA7-3713-E546-9706-F603AB8426D5}" dt="2025-02-18T12:56:08.147" v="1376" actId="207"/>
        <pc:sldMkLst>
          <pc:docMk/>
          <pc:sldMk cId="0" sldId="276"/>
        </pc:sldMkLst>
        <pc:spChg chg="mod ord">
          <ac:chgData name="Iratxe Ainara Montoya Uriarte" userId="68aa3af8-6a1d-4368-9a7e-8ddf505350e9" providerId="ADAL" clId="{4CBFCDA7-3713-E546-9706-F603AB8426D5}" dt="2025-02-17T22:39:37.295" v="1045" actId="14100"/>
          <ac:spMkLst>
            <pc:docMk/>
            <pc:sldMk cId="0" sldId="276"/>
            <ac:spMk id="2" creationId="{00000000-0000-0000-0000-000000000000}"/>
          </ac:spMkLst>
        </pc:spChg>
        <pc:spChg chg="mod">
          <ac:chgData name="Iratxe Ainara Montoya Uriarte" userId="68aa3af8-6a1d-4368-9a7e-8ddf505350e9" providerId="ADAL" clId="{4CBFCDA7-3713-E546-9706-F603AB8426D5}" dt="2025-02-17T22:56:29.602" v="1200" actId="790"/>
          <ac:spMkLst>
            <pc:docMk/>
            <pc:sldMk cId="0" sldId="276"/>
            <ac:spMk id="3" creationId="{00000000-0000-0000-0000-000000000000}"/>
          </ac:spMkLst>
        </pc:spChg>
        <pc:spChg chg="add mod">
          <ac:chgData name="Iratxe Ainara Montoya Uriarte" userId="68aa3af8-6a1d-4368-9a7e-8ddf505350e9" providerId="ADAL" clId="{4CBFCDA7-3713-E546-9706-F603AB8426D5}" dt="2025-02-18T12:56:08.147" v="1376" actId="207"/>
          <ac:spMkLst>
            <pc:docMk/>
            <pc:sldMk cId="0" sldId="276"/>
            <ac:spMk id="5" creationId="{C2C73297-91DE-1318-2325-ED7A0FF90044}"/>
          </ac:spMkLst>
        </pc:spChg>
      </pc:sldChg>
      <pc:sldChg chg="addSp delSp modSp mod modClrScheme chgLayout">
        <pc:chgData name="Iratxe Ainara Montoya Uriarte" userId="68aa3af8-6a1d-4368-9a7e-8ddf505350e9" providerId="ADAL" clId="{4CBFCDA7-3713-E546-9706-F603AB8426D5}" dt="2025-02-18T12:56:13.429" v="1377" actId="207"/>
        <pc:sldMkLst>
          <pc:docMk/>
          <pc:sldMk cId="0" sldId="277"/>
        </pc:sldMkLst>
        <pc:spChg chg="mod ord">
          <ac:chgData name="Iratxe Ainara Montoya Uriarte" userId="68aa3af8-6a1d-4368-9a7e-8ddf505350e9" providerId="ADAL" clId="{4CBFCDA7-3713-E546-9706-F603AB8426D5}" dt="2025-02-17T22:40:05.949" v="1051" actId="1076"/>
          <ac:spMkLst>
            <pc:docMk/>
            <pc:sldMk cId="0" sldId="277"/>
            <ac:spMk id="2" creationId="{00000000-0000-0000-0000-000000000000}"/>
          </ac:spMkLst>
        </pc:spChg>
        <pc:spChg chg="mod">
          <ac:chgData name="Iratxe Ainara Montoya Uriarte" userId="68aa3af8-6a1d-4368-9a7e-8ddf505350e9" providerId="ADAL" clId="{4CBFCDA7-3713-E546-9706-F603AB8426D5}" dt="2025-02-17T22:40:17.310" v="1054" actId="14100"/>
          <ac:spMkLst>
            <pc:docMk/>
            <pc:sldMk cId="0" sldId="277"/>
            <ac:spMk id="3" creationId="{00000000-0000-0000-0000-000000000000}"/>
          </ac:spMkLst>
        </pc:spChg>
        <pc:spChg chg="del">
          <ac:chgData name="Iratxe Ainara Montoya Uriarte" userId="68aa3af8-6a1d-4368-9a7e-8ddf505350e9" providerId="ADAL" clId="{4CBFCDA7-3713-E546-9706-F603AB8426D5}" dt="2025-02-17T21:59:17.971" v="647" actId="478"/>
          <ac:spMkLst>
            <pc:docMk/>
            <pc:sldMk cId="0" sldId="277"/>
            <ac:spMk id="4" creationId="{00000000-0000-0000-0000-000000000000}"/>
          </ac:spMkLst>
        </pc:spChg>
        <pc:spChg chg="del mod">
          <ac:chgData name="Iratxe Ainara Montoya Uriarte" userId="68aa3af8-6a1d-4368-9a7e-8ddf505350e9" providerId="ADAL" clId="{4CBFCDA7-3713-E546-9706-F603AB8426D5}" dt="2025-02-17T21:59:21.565" v="650" actId="478"/>
          <ac:spMkLst>
            <pc:docMk/>
            <pc:sldMk cId="0" sldId="277"/>
            <ac:spMk id="5" creationId="{00000000-0000-0000-0000-000000000000}"/>
          </ac:spMkLst>
        </pc:spChg>
        <pc:spChg chg="add mod">
          <ac:chgData name="Iratxe Ainara Montoya Uriarte" userId="68aa3af8-6a1d-4368-9a7e-8ddf505350e9" providerId="ADAL" clId="{4CBFCDA7-3713-E546-9706-F603AB8426D5}" dt="2025-02-18T12:56:13.429" v="1377" actId="207"/>
          <ac:spMkLst>
            <pc:docMk/>
            <pc:sldMk cId="0" sldId="277"/>
            <ac:spMk id="5" creationId="{C0658C4D-08E5-3189-D0AD-5A5EA45B58CE}"/>
          </ac:spMkLst>
        </pc:spChg>
        <pc:spChg chg="del">
          <ac:chgData name="Iratxe Ainara Montoya Uriarte" userId="68aa3af8-6a1d-4368-9a7e-8ddf505350e9" providerId="ADAL" clId="{4CBFCDA7-3713-E546-9706-F603AB8426D5}" dt="2025-02-17T21:59:17.098" v="646" actId="478"/>
          <ac:spMkLst>
            <pc:docMk/>
            <pc:sldMk cId="0" sldId="277"/>
            <ac:spMk id="6" creationId="{00000000-0000-0000-0000-000000000000}"/>
          </ac:spMkLst>
        </pc:spChg>
        <pc:spChg chg="del">
          <ac:chgData name="Iratxe Ainara Montoya Uriarte" userId="68aa3af8-6a1d-4368-9a7e-8ddf505350e9" providerId="ADAL" clId="{4CBFCDA7-3713-E546-9706-F603AB8426D5}" dt="2025-02-17T21:59:23.947" v="651" actId="478"/>
          <ac:spMkLst>
            <pc:docMk/>
            <pc:sldMk cId="0" sldId="277"/>
            <ac:spMk id="7" creationId="{00000000-0000-0000-0000-000000000000}"/>
          </ac:spMkLst>
        </pc:spChg>
        <pc:spChg chg="del">
          <ac:chgData name="Iratxe Ainara Montoya Uriarte" userId="68aa3af8-6a1d-4368-9a7e-8ddf505350e9" providerId="ADAL" clId="{4CBFCDA7-3713-E546-9706-F603AB8426D5}" dt="2025-02-17T21:59:19.408" v="648" actId="478"/>
          <ac:spMkLst>
            <pc:docMk/>
            <pc:sldMk cId="0" sldId="277"/>
            <ac:spMk id="8" creationId="{00000000-0000-0000-0000-000000000000}"/>
          </ac:spMkLst>
        </pc:spChg>
        <pc:spChg chg="del">
          <ac:chgData name="Iratxe Ainara Montoya Uriarte" userId="68aa3af8-6a1d-4368-9a7e-8ddf505350e9" providerId="ADAL" clId="{4CBFCDA7-3713-E546-9706-F603AB8426D5}" dt="2025-02-17T21:59:25.735" v="652" actId="478"/>
          <ac:spMkLst>
            <pc:docMk/>
            <pc:sldMk cId="0" sldId="277"/>
            <ac:spMk id="9" creationId="{00000000-0000-0000-0000-000000000000}"/>
          </ac:spMkLst>
        </pc:spChg>
        <pc:picChg chg="add mod">
          <ac:chgData name="Iratxe Ainara Montoya Uriarte" userId="68aa3af8-6a1d-4368-9a7e-8ddf505350e9" providerId="ADAL" clId="{4CBFCDA7-3713-E546-9706-F603AB8426D5}" dt="2025-02-17T22:40:22.171" v="1055" actId="1076"/>
          <ac:picMkLst>
            <pc:docMk/>
            <pc:sldMk cId="0" sldId="277"/>
            <ac:picMk id="10" creationId="{9DCFE7DA-D247-3281-CF90-4F83BD8F0BAE}"/>
          </ac:picMkLst>
        </pc:picChg>
      </pc:sldChg>
      <pc:sldChg chg="addSp delSp modSp mod modClrScheme chgLayout">
        <pc:chgData name="Iratxe Ainara Montoya Uriarte" userId="68aa3af8-6a1d-4368-9a7e-8ddf505350e9" providerId="ADAL" clId="{4CBFCDA7-3713-E546-9706-F603AB8426D5}" dt="2025-02-18T12:56:21.496" v="1378" actId="207"/>
        <pc:sldMkLst>
          <pc:docMk/>
          <pc:sldMk cId="0" sldId="278"/>
        </pc:sldMkLst>
        <pc:spChg chg="mod ord">
          <ac:chgData name="Iratxe Ainara Montoya Uriarte" userId="68aa3af8-6a1d-4368-9a7e-8ddf505350e9" providerId="ADAL" clId="{4CBFCDA7-3713-E546-9706-F603AB8426D5}" dt="2025-02-17T22:40:45.028" v="1059" actId="1076"/>
          <ac:spMkLst>
            <pc:docMk/>
            <pc:sldMk cId="0" sldId="278"/>
            <ac:spMk id="2" creationId="{00000000-0000-0000-0000-000000000000}"/>
          </ac:spMkLst>
        </pc:spChg>
        <pc:spChg chg="del">
          <ac:chgData name="Iratxe Ainara Montoya Uriarte" userId="68aa3af8-6a1d-4368-9a7e-8ddf505350e9" providerId="ADAL" clId="{4CBFCDA7-3713-E546-9706-F603AB8426D5}" dt="2025-02-17T22:01:36.226" v="682" actId="478"/>
          <ac:spMkLst>
            <pc:docMk/>
            <pc:sldMk cId="0" sldId="278"/>
            <ac:spMk id="3" creationId="{00000000-0000-0000-0000-000000000000}"/>
          </ac:spMkLst>
        </pc:spChg>
        <pc:spChg chg="add mod">
          <ac:chgData name="Iratxe Ainara Montoya Uriarte" userId="68aa3af8-6a1d-4368-9a7e-8ddf505350e9" providerId="ADAL" clId="{4CBFCDA7-3713-E546-9706-F603AB8426D5}" dt="2025-02-18T12:56:21.496" v="1378" actId="207"/>
          <ac:spMkLst>
            <pc:docMk/>
            <pc:sldMk cId="0" sldId="278"/>
            <ac:spMk id="4" creationId="{36D78F81-99B8-473D-0955-9004FF80F7BE}"/>
          </ac:spMkLst>
        </pc:spChg>
        <pc:spChg chg="mod">
          <ac:chgData name="Iratxe Ainara Montoya Uriarte" userId="68aa3af8-6a1d-4368-9a7e-8ddf505350e9" providerId="ADAL" clId="{4CBFCDA7-3713-E546-9706-F603AB8426D5}" dt="2025-02-17T22:24:15.317" v="891" actId="6559"/>
          <ac:spMkLst>
            <pc:docMk/>
            <pc:sldMk cId="0" sldId="278"/>
            <ac:spMk id="5" creationId="{00000000-0000-0000-0000-000000000000}"/>
          </ac:spMkLst>
        </pc:spChg>
        <pc:spChg chg="add mod">
          <ac:chgData name="Iratxe Ainara Montoya Uriarte" userId="68aa3af8-6a1d-4368-9a7e-8ddf505350e9" providerId="ADAL" clId="{4CBFCDA7-3713-E546-9706-F603AB8426D5}" dt="2025-02-17T22:41:09.716" v="1065" actId="255"/>
          <ac:spMkLst>
            <pc:docMk/>
            <pc:sldMk cId="0" sldId="278"/>
            <ac:spMk id="8" creationId="{46A7A1A4-AC99-6E5C-98E0-48861B0ED7C9}"/>
          </ac:spMkLst>
        </pc:spChg>
        <pc:picChg chg="del">
          <ac:chgData name="Iratxe Ainara Montoya Uriarte" userId="68aa3af8-6a1d-4368-9a7e-8ddf505350e9" providerId="ADAL" clId="{4CBFCDA7-3713-E546-9706-F603AB8426D5}" dt="2025-02-17T21:59:52.769" v="657" actId="478"/>
          <ac:picMkLst>
            <pc:docMk/>
            <pc:sldMk cId="0" sldId="278"/>
            <ac:picMk id="4" creationId="{00000000-0000-0000-0000-000000000000}"/>
          </ac:picMkLst>
        </pc:picChg>
        <pc:picChg chg="add mod">
          <ac:chgData name="Iratxe Ainara Montoya Uriarte" userId="68aa3af8-6a1d-4368-9a7e-8ddf505350e9" providerId="ADAL" clId="{4CBFCDA7-3713-E546-9706-F603AB8426D5}" dt="2025-02-17T22:40:57.480" v="1062" actId="1076"/>
          <ac:picMkLst>
            <pc:docMk/>
            <pc:sldMk cId="0" sldId="278"/>
            <ac:picMk id="6" creationId="{6CC0DAFB-E712-7AEC-03B6-A6FD2C2ABF7F}"/>
          </ac:picMkLst>
        </pc:picChg>
      </pc:sldChg>
      <pc:sldChg chg="addSp modSp mod modClrScheme chgLayout">
        <pc:chgData name="Iratxe Ainara Montoya Uriarte" userId="68aa3af8-6a1d-4368-9a7e-8ddf505350e9" providerId="ADAL" clId="{4CBFCDA7-3713-E546-9706-F603AB8426D5}" dt="2025-02-18T12:56:25.727" v="1379" actId="207"/>
        <pc:sldMkLst>
          <pc:docMk/>
          <pc:sldMk cId="0" sldId="279"/>
        </pc:sldMkLst>
        <pc:spChg chg="mod ord">
          <ac:chgData name="Iratxe Ainara Montoya Uriarte" userId="68aa3af8-6a1d-4368-9a7e-8ddf505350e9" providerId="ADAL" clId="{4CBFCDA7-3713-E546-9706-F603AB8426D5}" dt="2025-02-17T22:41:27.247" v="1067" actId="113"/>
          <ac:spMkLst>
            <pc:docMk/>
            <pc:sldMk cId="0" sldId="279"/>
            <ac:spMk id="2" creationId="{00000000-0000-0000-0000-000000000000}"/>
          </ac:spMkLst>
        </pc:spChg>
        <pc:spChg chg="mod">
          <ac:chgData name="Iratxe Ainara Montoya Uriarte" userId="68aa3af8-6a1d-4368-9a7e-8ddf505350e9" providerId="ADAL" clId="{4CBFCDA7-3713-E546-9706-F603AB8426D5}" dt="2025-02-17T22:41:40.708" v="1070" actId="255"/>
          <ac:spMkLst>
            <pc:docMk/>
            <pc:sldMk cId="0" sldId="279"/>
            <ac:spMk id="3" creationId="{00000000-0000-0000-0000-000000000000}"/>
          </ac:spMkLst>
        </pc:spChg>
        <pc:spChg chg="add mod">
          <ac:chgData name="Iratxe Ainara Montoya Uriarte" userId="68aa3af8-6a1d-4368-9a7e-8ddf505350e9" providerId="ADAL" clId="{4CBFCDA7-3713-E546-9706-F603AB8426D5}" dt="2025-02-18T12:56:25.727" v="1379" actId="207"/>
          <ac:spMkLst>
            <pc:docMk/>
            <pc:sldMk cId="0" sldId="279"/>
            <ac:spMk id="5" creationId="{83C37234-E582-EC2C-2672-65EB31D815CA}"/>
          </ac:spMkLst>
        </pc:spChg>
      </pc:sldChg>
      <pc:sldChg chg="addSp delSp modSp mod modClrScheme chgLayout">
        <pc:chgData name="Iratxe Ainara Montoya Uriarte" userId="68aa3af8-6a1d-4368-9a7e-8ddf505350e9" providerId="ADAL" clId="{4CBFCDA7-3713-E546-9706-F603AB8426D5}" dt="2025-02-17T22:42:00.325" v="1074" actId="122"/>
        <pc:sldMkLst>
          <pc:docMk/>
          <pc:sldMk cId="0" sldId="280"/>
        </pc:sldMkLst>
        <pc:spChg chg="mod ord">
          <ac:chgData name="Iratxe Ainara Montoya Uriarte" userId="68aa3af8-6a1d-4368-9a7e-8ddf505350e9" providerId="ADAL" clId="{4CBFCDA7-3713-E546-9706-F603AB8426D5}" dt="2025-02-17T22:42:00.325" v="1074" actId="122"/>
          <ac:spMkLst>
            <pc:docMk/>
            <pc:sldMk cId="0" sldId="280"/>
            <ac:spMk id="2" creationId="{00000000-0000-0000-0000-000000000000}"/>
          </ac:spMkLst>
        </pc:spChg>
        <pc:spChg chg="del">
          <ac:chgData name="Iratxe Ainara Montoya Uriarte" userId="68aa3af8-6a1d-4368-9a7e-8ddf505350e9" providerId="ADAL" clId="{4CBFCDA7-3713-E546-9706-F603AB8426D5}" dt="2025-02-17T22:02:06.049" v="688" actId="478"/>
          <ac:spMkLst>
            <pc:docMk/>
            <pc:sldMk cId="0" sldId="280"/>
            <ac:spMk id="3" creationId="{00000000-0000-0000-0000-000000000000}"/>
          </ac:spMkLst>
        </pc:spChg>
        <pc:spChg chg="del">
          <ac:chgData name="Iratxe Ainara Montoya Uriarte" userId="68aa3af8-6a1d-4368-9a7e-8ddf505350e9" providerId="ADAL" clId="{4CBFCDA7-3713-E546-9706-F603AB8426D5}" dt="2025-02-17T22:02:06.049" v="688" actId="478"/>
          <ac:spMkLst>
            <pc:docMk/>
            <pc:sldMk cId="0" sldId="280"/>
            <ac:spMk id="4" creationId="{00000000-0000-0000-0000-000000000000}"/>
          </ac:spMkLst>
        </pc:spChg>
        <pc:spChg chg="del">
          <ac:chgData name="Iratxe Ainara Montoya Uriarte" userId="68aa3af8-6a1d-4368-9a7e-8ddf505350e9" providerId="ADAL" clId="{4CBFCDA7-3713-E546-9706-F603AB8426D5}" dt="2025-02-17T22:02:06.049" v="688" actId="478"/>
          <ac:spMkLst>
            <pc:docMk/>
            <pc:sldMk cId="0" sldId="280"/>
            <ac:spMk id="6" creationId="{00000000-0000-0000-0000-000000000000}"/>
          </ac:spMkLst>
        </pc:spChg>
        <pc:spChg chg="del">
          <ac:chgData name="Iratxe Ainara Montoya Uriarte" userId="68aa3af8-6a1d-4368-9a7e-8ddf505350e9" providerId="ADAL" clId="{4CBFCDA7-3713-E546-9706-F603AB8426D5}" dt="2025-02-17T22:02:06.049" v="688" actId="478"/>
          <ac:spMkLst>
            <pc:docMk/>
            <pc:sldMk cId="0" sldId="280"/>
            <ac:spMk id="10" creationId="{00000000-0000-0000-0000-000000000000}"/>
          </ac:spMkLst>
        </pc:spChg>
        <pc:spChg chg="del mod">
          <ac:chgData name="Iratxe Ainara Montoya Uriarte" userId="68aa3af8-6a1d-4368-9a7e-8ddf505350e9" providerId="ADAL" clId="{4CBFCDA7-3713-E546-9706-F603AB8426D5}" dt="2025-02-17T22:02:06.049" v="688" actId="478"/>
          <ac:spMkLst>
            <pc:docMk/>
            <pc:sldMk cId="0" sldId="280"/>
            <ac:spMk id="16" creationId="{00000000-0000-0000-0000-000000000000}"/>
          </ac:spMkLst>
        </pc:spChg>
        <pc:spChg chg="del">
          <ac:chgData name="Iratxe Ainara Montoya Uriarte" userId="68aa3af8-6a1d-4368-9a7e-8ddf505350e9" providerId="ADAL" clId="{4CBFCDA7-3713-E546-9706-F603AB8426D5}" dt="2025-02-17T22:02:06.049" v="688" actId="478"/>
          <ac:spMkLst>
            <pc:docMk/>
            <pc:sldMk cId="0" sldId="280"/>
            <ac:spMk id="17" creationId="{00000000-0000-0000-0000-000000000000}"/>
          </ac:spMkLst>
        </pc:spChg>
        <pc:spChg chg="del mod">
          <ac:chgData name="Iratxe Ainara Montoya Uriarte" userId="68aa3af8-6a1d-4368-9a7e-8ddf505350e9" providerId="ADAL" clId="{4CBFCDA7-3713-E546-9706-F603AB8426D5}" dt="2025-02-17T22:02:00.639" v="685" actId="478"/>
          <ac:spMkLst>
            <pc:docMk/>
            <pc:sldMk cId="0" sldId="280"/>
            <ac:spMk id="24" creationId="{00000000-0000-0000-0000-000000000000}"/>
          </ac:spMkLst>
        </pc:spChg>
        <pc:spChg chg="del">
          <ac:chgData name="Iratxe Ainara Montoya Uriarte" userId="68aa3af8-6a1d-4368-9a7e-8ddf505350e9" providerId="ADAL" clId="{4CBFCDA7-3713-E546-9706-F603AB8426D5}" dt="2025-02-17T22:02:06.049" v="688" actId="478"/>
          <ac:spMkLst>
            <pc:docMk/>
            <pc:sldMk cId="0" sldId="280"/>
            <ac:spMk id="28" creationId="{00000000-0000-0000-0000-000000000000}"/>
          </ac:spMkLst>
        </pc:spChg>
        <pc:grpChg chg="del">
          <ac:chgData name="Iratxe Ainara Montoya Uriarte" userId="68aa3af8-6a1d-4368-9a7e-8ddf505350e9" providerId="ADAL" clId="{4CBFCDA7-3713-E546-9706-F603AB8426D5}" dt="2025-02-17T22:02:08.484" v="689" actId="478"/>
          <ac:grpSpMkLst>
            <pc:docMk/>
            <pc:sldMk cId="0" sldId="280"/>
            <ac:grpSpMk id="7" creationId="{00000000-0000-0000-0000-000000000000}"/>
          </ac:grpSpMkLst>
        </pc:grpChg>
        <pc:grpChg chg="del">
          <ac:chgData name="Iratxe Ainara Montoya Uriarte" userId="68aa3af8-6a1d-4368-9a7e-8ddf505350e9" providerId="ADAL" clId="{4CBFCDA7-3713-E546-9706-F603AB8426D5}" dt="2025-02-17T22:02:06.049" v="688" actId="478"/>
          <ac:grpSpMkLst>
            <pc:docMk/>
            <pc:sldMk cId="0" sldId="280"/>
            <ac:grpSpMk id="11" creationId="{00000000-0000-0000-0000-000000000000}"/>
          </ac:grpSpMkLst>
        </pc:grpChg>
        <pc:grpChg chg="del">
          <ac:chgData name="Iratxe Ainara Montoya Uriarte" userId="68aa3af8-6a1d-4368-9a7e-8ddf505350e9" providerId="ADAL" clId="{4CBFCDA7-3713-E546-9706-F603AB8426D5}" dt="2025-02-17T22:02:01.661" v="686" actId="478"/>
          <ac:grpSpMkLst>
            <pc:docMk/>
            <pc:sldMk cId="0" sldId="280"/>
            <ac:grpSpMk id="18" creationId="{00000000-0000-0000-0000-000000000000}"/>
          </ac:grpSpMkLst>
        </pc:grpChg>
        <pc:grpChg chg="del">
          <ac:chgData name="Iratxe Ainara Montoya Uriarte" userId="68aa3af8-6a1d-4368-9a7e-8ddf505350e9" providerId="ADAL" clId="{4CBFCDA7-3713-E546-9706-F603AB8426D5}" dt="2025-02-17T22:02:06.049" v="688" actId="478"/>
          <ac:grpSpMkLst>
            <pc:docMk/>
            <pc:sldMk cId="0" sldId="280"/>
            <ac:grpSpMk id="25" creationId="{00000000-0000-0000-0000-000000000000}"/>
          </ac:grpSpMkLst>
        </pc:grpChg>
        <pc:grpChg chg="del">
          <ac:chgData name="Iratxe Ainara Montoya Uriarte" userId="68aa3af8-6a1d-4368-9a7e-8ddf505350e9" providerId="ADAL" clId="{4CBFCDA7-3713-E546-9706-F603AB8426D5}" dt="2025-02-17T22:02:06.049" v="688" actId="478"/>
          <ac:grpSpMkLst>
            <pc:docMk/>
            <pc:sldMk cId="0" sldId="280"/>
            <ac:grpSpMk id="29" creationId="{00000000-0000-0000-0000-000000000000}"/>
          </ac:grpSpMkLst>
        </pc:grpChg>
        <pc:picChg chg="del">
          <ac:chgData name="Iratxe Ainara Montoya Uriarte" userId="68aa3af8-6a1d-4368-9a7e-8ddf505350e9" providerId="ADAL" clId="{4CBFCDA7-3713-E546-9706-F603AB8426D5}" dt="2025-02-17T22:02:08.484" v="689" actId="478"/>
          <ac:picMkLst>
            <pc:docMk/>
            <pc:sldMk cId="0" sldId="280"/>
            <ac:picMk id="5" creationId="{00000000-0000-0000-0000-000000000000}"/>
          </ac:picMkLst>
        </pc:picChg>
        <pc:picChg chg="add mod">
          <ac:chgData name="Iratxe Ainara Montoya Uriarte" userId="68aa3af8-6a1d-4368-9a7e-8ddf505350e9" providerId="ADAL" clId="{4CBFCDA7-3713-E546-9706-F603AB8426D5}" dt="2025-02-17T22:02:15.384" v="692" actId="1076"/>
          <ac:picMkLst>
            <pc:docMk/>
            <pc:sldMk cId="0" sldId="280"/>
            <ac:picMk id="35" creationId="{B878921F-7F02-1903-A5ED-35039293AFBA}"/>
          </ac:picMkLst>
        </pc:picChg>
      </pc:sldChg>
      <pc:sldChg chg="addSp delSp modSp mod modClrScheme chgLayout">
        <pc:chgData name="Iratxe Ainara Montoya Uriarte" userId="68aa3af8-6a1d-4368-9a7e-8ddf505350e9" providerId="ADAL" clId="{4CBFCDA7-3713-E546-9706-F603AB8426D5}" dt="2025-02-18T12:56:51.905" v="1381" actId="207"/>
        <pc:sldMkLst>
          <pc:docMk/>
          <pc:sldMk cId="0" sldId="281"/>
        </pc:sldMkLst>
        <pc:spChg chg="mod ord">
          <ac:chgData name="Iratxe Ainara Montoya Uriarte" userId="68aa3af8-6a1d-4368-9a7e-8ddf505350e9" providerId="ADAL" clId="{4CBFCDA7-3713-E546-9706-F603AB8426D5}" dt="2025-02-18T12:22:38.478" v="1265"/>
          <ac:spMkLst>
            <pc:docMk/>
            <pc:sldMk cId="0" sldId="281"/>
            <ac:spMk id="2" creationId="{00000000-0000-0000-0000-000000000000}"/>
          </ac:spMkLst>
        </pc:spChg>
        <pc:spChg chg="del">
          <ac:chgData name="Iratxe Ainara Montoya Uriarte" userId="68aa3af8-6a1d-4368-9a7e-8ddf505350e9" providerId="ADAL" clId="{4CBFCDA7-3713-E546-9706-F603AB8426D5}" dt="2025-02-17T22:02:43.433" v="695" actId="478"/>
          <ac:spMkLst>
            <pc:docMk/>
            <pc:sldMk cId="0" sldId="281"/>
            <ac:spMk id="3" creationId="{00000000-0000-0000-0000-000000000000}"/>
          </ac:spMkLst>
        </pc:spChg>
        <pc:spChg chg="add mod">
          <ac:chgData name="Iratxe Ainara Montoya Uriarte" userId="68aa3af8-6a1d-4368-9a7e-8ddf505350e9" providerId="ADAL" clId="{4CBFCDA7-3713-E546-9706-F603AB8426D5}" dt="2025-02-18T12:56:51.905" v="1381" actId="207"/>
          <ac:spMkLst>
            <pc:docMk/>
            <pc:sldMk cId="0" sldId="281"/>
            <ac:spMk id="4" creationId="{62F183DB-CA32-06C5-303F-04ECDEDE3553}"/>
          </ac:spMkLst>
        </pc:spChg>
        <pc:spChg chg="del mod">
          <ac:chgData name="Iratxe Ainara Montoya Uriarte" userId="68aa3af8-6a1d-4368-9a7e-8ddf505350e9" providerId="ADAL" clId="{4CBFCDA7-3713-E546-9706-F603AB8426D5}" dt="2025-02-17T22:03:00.999" v="702" actId="478"/>
          <ac:spMkLst>
            <pc:docMk/>
            <pc:sldMk cId="0" sldId="281"/>
            <ac:spMk id="5" creationId="{00000000-0000-0000-0000-000000000000}"/>
          </ac:spMkLst>
        </pc:spChg>
        <pc:spChg chg="del">
          <ac:chgData name="Iratxe Ainara Montoya Uriarte" userId="68aa3af8-6a1d-4368-9a7e-8ddf505350e9" providerId="ADAL" clId="{4CBFCDA7-3713-E546-9706-F603AB8426D5}" dt="2025-02-17T22:02:43.433" v="695" actId="478"/>
          <ac:spMkLst>
            <pc:docMk/>
            <pc:sldMk cId="0" sldId="281"/>
            <ac:spMk id="6" creationId="{00000000-0000-0000-0000-000000000000}"/>
          </ac:spMkLst>
        </pc:spChg>
        <pc:spChg chg="del">
          <ac:chgData name="Iratxe Ainara Montoya Uriarte" userId="68aa3af8-6a1d-4368-9a7e-8ddf505350e9" providerId="ADAL" clId="{4CBFCDA7-3713-E546-9706-F603AB8426D5}" dt="2025-02-17T22:02:43.433" v="695" actId="478"/>
          <ac:spMkLst>
            <pc:docMk/>
            <pc:sldMk cId="0" sldId="281"/>
            <ac:spMk id="10" creationId="{00000000-0000-0000-0000-000000000000}"/>
          </ac:spMkLst>
        </pc:spChg>
        <pc:spChg chg="del">
          <ac:chgData name="Iratxe Ainara Montoya Uriarte" userId="68aa3af8-6a1d-4368-9a7e-8ddf505350e9" providerId="ADAL" clId="{4CBFCDA7-3713-E546-9706-F603AB8426D5}" dt="2025-02-17T22:02:43.433" v="695" actId="478"/>
          <ac:spMkLst>
            <pc:docMk/>
            <pc:sldMk cId="0" sldId="281"/>
            <ac:spMk id="16" creationId="{00000000-0000-0000-0000-000000000000}"/>
          </ac:spMkLst>
        </pc:spChg>
        <pc:spChg chg="del">
          <ac:chgData name="Iratxe Ainara Montoya Uriarte" userId="68aa3af8-6a1d-4368-9a7e-8ddf505350e9" providerId="ADAL" clId="{4CBFCDA7-3713-E546-9706-F603AB8426D5}" dt="2025-02-17T22:02:43.433" v="695" actId="478"/>
          <ac:spMkLst>
            <pc:docMk/>
            <pc:sldMk cId="0" sldId="281"/>
            <ac:spMk id="17" creationId="{00000000-0000-0000-0000-000000000000}"/>
          </ac:spMkLst>
        </pc:spChg>
        <pc:spChg chg="del">
          <ac:chgData name="Iratxe Ainara Montoya Uriarte" userId="68aa3af8-6a1d-4368-9a7e-8ddf505350e9" providerId="ADAL" clId="{4CBFCDA7-3713-E546-9706-F603AB8426D5}" dt="2025-02-17T22:02:43.433" v="695" actId="478"/>
          <ac:spMkLst>
            <pc:docMk/>
            <pc:sldMk cId="0" sldId="281"/>
            <ac:spMk id="27" creationId="{00000000-0000-0000-0000-000000000000}"/>
          </ac:spMkLst>
        </pc:spChg>
        <pc:spChg chg="del mod">
          <ac:chgData name="Iratxe Ainara Montoya Uriarte" userId="68aa3af8-6a1d-4368-9a7e-8ddf505350e9" providerId="ADAL" clId="{4CBFCDA7-3713-E546-9706-F603AB8426D5}" dt="2025-02-17T22:02:52.390" v="698" actId="478"/>
          <ac:spMkLst>
            <pc:docMk/>
            <pc:sldMk cId="0" sldId="281"/>
            <ac:spMk id="34" creationId="{00000000-0000-0000-0000-000000000000}"/>
          </ac:spMkLst>
        </pc:spChg>
        <pc:spChg chg="mod">
          <ac:chgData name="Iratxe Ainara Montoya Uriarte" userId="68aa3af8-6a1d-4368-9a7e-8ddf505350e9" providerId="ADAL" clId="{4CBFCDA7-3713-E546-9706-F603AB8426D5}" dt="2025-02-17T22:25:01.419" v="900" actId="6559"/>
          <ac:spMkLst>
            <pc:docMk/>
            <pc:sldMk cId="0" sldId="281"/>
            <ac:spMk id="45" creationId="{00000000-0000-0000-0000-000000000000}"/>
          </ac:spMkLst>
        </pc:spChg>
        <pc:grpChg chg="del">
          <ac:chgData name="Iratxe Ainara Montoya Uriarte" userId="68aa3af8-6a1d-4368-9a7e-8ddf505350e9" providerId="ADAL" clId="{4CBFCDA7-3713-E546-9706-F603AB8426D5}" dt="2025-02-17T22:02:43.433" v="695" actId="478"/>
          <ac:grpSpMkLst>
            <pc:docMk/>
            <pc:sldMk cId="0" sldId="281"/>
            <ac:grpSpMk id="7" creationId="{00000000-0000-0000-0000-000000000000}"/>
          </ac:grpSpMkLst>
        </pc:grpChg>
        <pc:grpChg chg="del">
          <ac:chgData name="Iratxe Ainara Montoya Uriarte" userId="68aa3af8-6a1d-4368-9a7e-8ddf505350e9" providerId="ADAL" clId="{4CBFCDA7-3713-E546-9706-F603AB8426D5}" dt="2025-02-17T22:02:43.433" v="695" actId="478"/>
          <ac:grpSpMkLst>
            <pc:docMk/>
            <pc:sldMk cId="0" sldId="281"/>
            <ac:grpSpMk id="11" creationId="{00000000-0000-0000-0000-000000000000}"/>
          </ac:grpSpMkLst>
        </pc:grpChg>
        <pc:grpChg chg="del">
          <ac:chgData name="Iratxe Ainara Montoya Uriarte" userId="68aa3af8-6a1d-4368-9a7e-8ddf505350e9" providerId="ADAL" clId="{4CBFCDA7-3713-E546-9706-F603AB8426D5}" dt="2025-02-17T22:02:43.433" v="695" actId="478"/>
          <ac:grpSpMkLst>
            <pc:docMk/>
            <pc:sldMk cId="0" sldId="281"/>
            <ac:grpSpMk id="18" creationId="{00000000-0000-0000-0000-000000000000}"/>
          </ac:grpSpMkLst>
        </pc:grpChg>
        <pc:grpChg chg="del">
          <ac:chgData name="Iratxe Ainara Montoya Uriarte" userId="68aa3af8-6a1d-4368-9a7e-8ddf505350e9" providerId="ADAL" clId="{4CBFCDA7-3713-E546-9706-F603AB8426D5}" dt="2025-02-17T22:02:43.433" v="695" actId="478"/>
          <ac:grpSpMkLst>
            <pc:docMk/>
            <pc:sldMk cId="0" sldId="281"/>
            <ac:grpSpMk id="28" creationId="{00000000-0000-0000-0000-000000000000}"/>
          </ac:grpSpMkLst>
        </pc:grpChg>
        <pc:grpChg chg="del">
          <ac:chgData name="Iratxe Ainara Montoya Uriarte" userId="68aa3af8-6a1d-4368-9a7e-8ddf505350e9" providerId="ADAL" clId="{4CBFCDA7-3713-E546-9706-F603AB8426D5}" dt="2025-02-17T22:02:49.953" v="696" actId="478"/>
          <ac:grpSpMkLst>
            <pc:docMk/>
            <pc:sldMk cId="0" sldId="281"/>
            <ac:grpSpMk id="35" creationId="{00000000-0000-0000-0000-000000000000}"/>
          </ac:grpSpMkLst>
        </pc:grpChg>
        <pc:grpChg chg="del">
          <ac:chgData name="Iratxe Ainara Montoya Uriarte" userId="68aa3af8-6a1d-4368-9a7e-8ddf505350e9" providerId="ADAL" clId="{4CBFCDA7-3713-E546-9706-F603AB8426D5}" dt="2025-02-17T22:02:38.860" v="694" actId="478"/>
          <ac:grpSpMkLst>
            <pc:docMk/>
            <pc:sldMk cId="0" sldId="281"/>
            <ac:grpSpMk id="39" creationId="{00000000-0000-0000-0000-000000000000}"/>
          </ac:grpSpMkLst>
        </pc:grpChg>
        <pc:picChg chg="del">
          <ac:chgData name="Iratxe Ainara Montoya Uriarte" userId="68aa3af8-6a1d-4368-9a7e-8ddf505350e9" providerId="ADAL" clId="{4CBFCDA7-3713-E546-9706-F603AB8426D5}" dt="2025-02-17T22:02:58.856" v="700" actId="478"/>
          <ac:picMkLst>
            <pc:docMk/>
            <pc:sldMk cId="0" sldId="281"/>
            <ac:picMk id="4" creationId="{00000000-0000-0000-0000-000000000000}"/>
          </ac:picMkLst>
        </pc:picChg>
        <pc:picChg chg="add mod">
          <ac:chgData name="Iratxe Ainara Montoya Uriarte" userId="68aa3af8-6a1d-4368-9a7e-8ddf505350e9" providerId="ADAL" clId="{4CBFCDA7-3713-E546-9706-F603AB8426D5}" dt="2025-02-17T22:42:38.897" v="1082" actId="1076"/>
          <ac:picMkLst>
            <pc:docMk/>
            <pc:sldMk cId="0" sldId="281"/>
            <ac:picMk id="46" creationId="{3F73C01A-66CF-CA7F-16E4-93042A967170}"/>
          </ac:picMkLst>
        </pc:picChg>
      </pc:sldChg>
      <pc:sldChg chg="addSp delSp modSp mod setBg modClrScheme delDesignElem chgLayout">
        <pc:chgData name="Iratxe Ainara Montoya Uriarte" userId="68aa3af8-6a1d-4368-9a7e-8ddf505350e9" providerId="ADAL" clId="{4CBFCDA7-3713-E546-9706-F603AB8426D5}" dt="2025-02-17T22:13:31.434" v="802"/>
        <pc:sldMkLst>
          <pc:docMk/>
          <pc:sldMk cId="0" sldId="282"/>
        </pc:sldMkLst>
        <pc:spChg chg="mod ord">
          <ac:chgData name="Iratxe Ainara Montoya Uriarte" userId="68aa3af8-6a1d-4368-9a7e-8ddf505350e9" providerId="ADAL" clId="{4CBFCDA7-3713-E546-9706-F603AB8426D5}" dt="2025-02-17T22:13:31.434" v="802"/>
          <ac:spMkLst>
            <pc:docMk/>
            <pc:sldMk cId="0" sldId="282"/>
            <ac:spMk id="2" creationId="{00000000-0000-0000-0000-000000000000}"/>
          </ac:spMkLst>
        </pc:spChg>
        <pc:spChg chg="add del">
          <ac:chgData name="Iratxe Ainara Montoya Uriarte" userId="68aa3af8-6a1d-4368-9a7e-8ddf505350e9" providerId="ADAL" clId="{4CBFCDA7-3713-E546-9706-F603AB8426D5}" dt="2025-02-17T22:13:31.434" v="802"/>
          <ac:spMkLst>
            <pc:docMk/>
            <pc:sldMk cId="0" sldId="282"/>
            <ac:spMk id="9" creationId="{3A8EC506-B1DA-46A1-B44D-774E68468E13}"/>
          </ac:spMkLst>
        </pc:spChg>
        <pc:spChg chg="add del">
          <ac:chgData name="Iratxe Ainara Montoya Uriarte" userId="68aa3af8-6a1d-4368-9a7e-8ddf505350e9" providerId="ADAL" clId="{4CBFCDA7-3713-E546-9706-F603AB8426D5}" dt="2025-02-17T22:13:31.434" v="802"/>
          <ac:spMkLst>
            <pc:docMk/>
            <pc:sldMk cId="0" sldId="282"/>
            <ac:spMk id="11" creationId="{BFF30785-305E-45D7-984F-5AA93D3CA561}"/>
          </ac:spMkLst>
        </pc:spChg>
        <pc:spChg chg="add del">
          <ac:chgData name="Iratxe Ainara Montoya Uriarte" userId="68aa3af8-6a1d-4368-9a7e-8ddf505350e9" providerId="ADAL" clId="{4CBFCDA7-3713-E546-9706-F603AB8426D5}" dt="2025-02-17T22:13:31.434" v="802"/>
          <ac:spMkLst>
            <pc:docMk/>
            <pc:sldMk cId="0" sldId="282"/>
            <ac:spMk id="15" creationId="{42DD0C21-8FEE-4C18-8789-CC8ABE206FE6}"/>
          </ac:spMkLst>
        </pc:spChg>
        <pc:spChg chg="add del">
          <ac:chgData name="Iratxe Ainara Montoya Uriarte" userId="68aa3af8-6a1d-4368-9a7e-8ddf505350e9" providerId="ADAL" clId="{4CBFCDA7-3713-E546-9706-F603AB8426D5}" dt="2025-02-17T22:13:31.434" v="802"/>
          <ac:spMkLst>
            <pc:docMk/>
            <pc:sldMk cId="0" sldId="282"/>
            <ac:spMk id="17" creationId="{A4B51757-7607-4CEA-A0EE-3C5BDC2C1CFB}"/>
          </ac:spMkLst>
        </pc:spChg>
        <pc:picChg chg="del">
          <ac:chgData name="Iratxe Ainara Montoya Uriarte" userId="68aa3af8-6a1d-4368-9a7e-8ddf505350e9" providerId="ADAL" clId="{4CBFCDA7-3713-E546-9706-F603AB8426D5}" dt="2025-02-17T18:44:10.043" v="344" actId="478"/>
          <ac:picMkLst>
            <pc:docMk/>
            <pc:sldMk cId="0" sldId="282"/>
            <ac:picMk id="3" creationId="{00000000-0000-0000-0000-000000000000}"/>
          </ac:picMkLst>
        </pc:picChg>
        <pc:picChg chg="add del mod">
          <ac:chgData name="Iratxe Ainara Montoya Uriarte" userId="68aa3af8-6a1d-4368-9a7e-8ddf505350e9" providerId="ADAL" clId="{4CBFCDA7-3713-E546-9706-F603AB8426D5}" dt="2025-02-17T22:03:15.157" v="706" actId="478"/>
          <ac:picMkLst>
            <pc:docMk/>
            <pc:sldMk cId="0" sldId="282"/>
            <ac:picMk id="4" creationId="{CB97A783-3CCB-AE60-91C8-931916F80A28}"/>
          </ac:picMkLst>
        </pc:picChg>
        <pc:cxnChg chg="add del">
          <ac:chgData name="Iratxe Ainara Montoya Uriarte" userId="68aa3af8-6a1d-4368-9a7e-8ddf505350e9" providerId="ADAL" clId="{4CBFCDA7-3713-E546-9706-F603AB8426D5}" dt="2025-02-17T22:13:31.434" v="802"/>
          <ac:cxnSpMkLst>
            <pc:docMk/>
            <pc:sldMk cId="0" sldId="282"/>
            <ac:cxnSpMk id="13" creationId="{15E01FA5-D766-43CA-A83D-E7CF3F04E96F}"/>
          </ac:cxnSpMkLst>
        </pc:cxnChg>
        <pc:cxnChg chg="add del">
          <ac:chgData name="Iratxe Ainara Montoya Uriarte" userId="68aa3af8-6a1d-4368-9a7e-8ddf505350e9" providerId="ADAL" clId="{4CBFCDA7-3713-E546-9706-F603AB8426D5}" dt="2025-02-17T22:13:31.434" v="802"/>
          <ac:cxnSpMkLst>
            <pc:docMk/>
            <pc:sldMk cId="0" sldId="282"/>
            <ac:cxnSpMk id="19" creationId="{FEF39256-F095-41C8-8707-6C1A665E8F2F}"/>
          </ac:cxnSpMkLst>
        </pc:cxnChg>
      </pc:sldChg>
      <pc:sldChg chg="modSp del mod modClrScheme chgLayout">
        <pc:chgData name="Iratxe Ainara Montoya Uriarte" userId="68aa3af8-6a1d-4368-9a7e-8ddf505350e9" providerId="ADAL" clId="{4CBFCDA7-3713-E546-9706-F603AB8426D5}" dt="2025-02-17T18:44:28.291" v="347" actId="2696"/>
        <pc:sldMkLst>
          <pc:docMk/>
          <pc:sldMk cId="0" sldId="283"/>
        </pc:sldMkLst>
        <pc:spChg chg="mod ord">
          <ac:chgData name="Iratxe Ainara Montoya Uriarte" userId="68aa3af8-6a1d-4368-9a7e-8ddf505350e9" providerId="ADAL" clId="{4CBFCDA7-3713-E546-9706-F603AB8426D5}" dt="2025-02-17T18:09:32.928" v="251" actId="700"/>
          <ac:spMkLst>
            <pc:docMk/>
            <pc:sldMk cId="0" sldId="283"/>
            <ac:spMk id="2" creationId="{00000000-0000-0000-0000-000000000000}"/>
          </ac:spMkLst>
        </pc:spChg>
      </pc:sldChg>
      <pc:sldChg chg="addSp delSp modSp mod modClrScheme chgLayout">
        <pc:chgData name="Iratxe Ainara Montoya Uriarte" userId="68aa3af8-6a1d-4368-9a7e-8ddf505350e9" providerId="ADAL" clId="{4CBFCDA7-3713-E546-9706-F603AB8426D5}" dt="2025-02-18T12:56:59.856" v="1382" actId="207"/>
        <pc:sldMkLst>
          <pc:docMk/>
          <pc:sldMk cId="0" sldId="284"/>
        </pc:sldMkLst>
        <pc:spChg chg="mod ord">
          <ac:chgData name="Iratxe Ainara Montoya Uriarte" userId="68aa3af8-6a1d-4368-9a7e-8ddf505350e9" providerId="ADAL" clId="{4CBFCDA7-3713-E546-9706-F603AB8426D5}" dt="2025-02-18T12:22:56.340" v="1268" actId="20577"/>
          <ac:spMkLst>
            <pc:docMk/>
            <pc:sldMk cId="0" sldId="284"/>
            <ac:spMk id="2" creationId="{00000000-0000-0000-0000-000000000000}"/>
          </ac:spMkLst>
        </pc:spChg>
        <pc:spChg chg="mod">
          <ac:chgData name="Iratxe Ainara Montoya Uriarte" userId="68aa3af8-6a1d-4368-9a7e-8ddf505350e9" providerId="ADAL" clId="{4CBFCDA7-3713-E546-9706-F603AB8426D5}" dt="2025-02-17T22:57:37.859" v="1201" actId="790"/>
          <ac:spMkLst>
            <pc:docMk/>
            <pc:sldMk cId="0" sldId="284"/>
            <ac:spMk id="3" creationId="{00000000-0000-0000-0000-000000000000}"/>
          </ac:spMkLst>
        </pc:spChg>
        <pc:spChg chg="del">
          <ac:chgData name="Iratxe Ainara Montoya Uriarte" userId="68aa3af8-6a1d-4368-9a7e-8ddf505350e9" providerId="ADAL" clId="{4CBFCDA7-3713-E546-9706-F603AB8426D5}" dt="2025-02-17T22:04:04.458" v="712" actId="478"/>
          <ac:spMkLst>
            <pc:docMk/>
            <pc:sldMk cId="0" sldId="284"/>
            <ac:spMk id="4" creationId="{00000000-0000-0000-0000-000000000000}"/>
          </ac:spMkLst>
        </pc:spChg>
        <pc:spChg chg="del">
          <ac:chgData name="Iratxe Ainara Montoya Uriarte" userId="68aa3af8-6a1d-4368-9a7e-8ddf505350e9" providerId="ADAL" clId="{4CBFCDA7-3713-E546-9706-F603AB8426D5}" dt="2025-02-17T22:04:04.458" v="712" actId="478"/>
          <ac:spMkLst>
            <pc:docMk/>
            <pc:sldMk cId="0" sldId="284"/>
            <ac:spMk id="5" creationId="{00000000-0000-0000-0000-000000000000}"/>
          </ac:spMkLst>
        </pc:spChg>
        <pc:spChg chg="add mod">
          <ac:chgData name="Iratxe Ainara Montoya Uriarte" userId="68aa3af8-6a1d-4368-9a7e-8ddf505350e9" providerId="ADAL" clId="{4CBFCDA7-3713-E546-9706-F603AB8426D5}" dt="2025-02-18T12:56:59.856" v="1382" actId="207"/>
          <ac:spMkLst>
            <pc:docMk/>
            <pc:sldMk cId="0" sldId="284"/>
            <ac:spMk id="5" creationId="{3F634D34-1602-030F-F78A-8ADE7426E1F9}"/>
          </ac:spMkLst>
        </pc:spChg>
        <pc:spChg chg="del mod">
          <ac:chgData name="Iratxe Ainara Montoya Uriarte" userId="68aa3af8-6a1d-4368-9a7e-8ddf505350e9" providerId="ADAL" clId="{4CBFCDA7-3713-E546-9706-F603AB8426D5}" dt="2025-02-17T22:03:54.927" v="711" actId="478"/>
          <ac:spMkLst>
            <pc:docMk/>
            <pc:sldMk cId="0" sldId="284"/>
            <ac:spMk id="6" creationId="{00000000-0000-0000-0000-000000000000}"/>
          </ac:spMkLst>
        </pc:spChg>
        <pc:spChg chg="del">
          <ac:chgData name="Iratxe Ainara Montoya Uriarte" userId="68aa3af8-6a1d-4368-9a7e-8ddf505350e9" providerId="ADAL" clId="{4CBFCDA7-3713-E546-9706-F603AB8426D5}" dt="2025-02-17T22:04:07.319" v="713" actId="478"/>
          <ac:spMkLst>
            <pc:docMk/>
            <pc:sldMk cId="0" sldId="284"/>
            <ac:spMk id="19" creationId="{00000000-0000-0000-0000-000000000000}"/>
          </ac:spMkLst>
        </pc:spChg>
        <pc:spChg chg="del mod">
          <ac:chgData name="Iratxe Ainara Montoya Uriarte" userId="68aa3af8-6a1d-4368-9a7e-8ddf505350e9" providerId="ADAL" clId="{4CBFCDA7-3713-E546-9706-F603AB8426D5}" dt="2025-02-17T22:03:47.541" v="710" actId="478"/>
          <ac:spMkLst>
            <pc:docMk/>
            <pc:sldMk cId="0" sldId="284"/>
            <ac:spMk id="23" creationId="{00000000-0000-0000-0000-000000000000}"/>
          </ac:spMkLst>
        </pc:spChg>
        <pc:spChg chg="mod">
          <ac:chgData name="Iratxe Ainara Montoya Uriarte" userId="68aa3af8-6a1d-4368-9a7e-8ddf505350e9" providerId="ADAL" clId="{4CBFCDA7-3713-E546-9706-F603AB8426D5}" dt="2025-02-17T22:43:19.662" v="1090" actId="1076"/>
          <ac:spMkLst>
            <pc:docMk/>
            <pc:sldMk cId="0" sldId="284"/>
            <ac:spMk id="24" creationId="{00000000-0000-0000-0000-000000000000}"/>
          </ac:spMkLst>
        </pc:spChg>
        <pc:grpChg chg="del">
          <ac:chgData name="Iratxe Ainara Montoya Uriarte" userId="68aa3af8-6a1d-4368-9a7e-8ddf505350e9" providerId="ADAL" clId="{4CBFCDA7-3713-E546-9706-F603AB8426D5}" dt="2025-02-17T22:03:45.497" v="708" actId="478"/>
          <ac:grpSpMkLst>
            <pc:docMk/>
            <pc:sldMk cId="0" sldId="284"/>
            <ac:grpSpMk id="7" creationId="{00000000-0000-0000-0000-000000000000}"/>
          </ac:grpSpMkLst>
        </pc:grpChg>
        <pc:grpChg chg="del">
          <ac:chgData name="Iratxe Ainara Montoya Uriarte" userId="68aa3af8-6a1d-4368-9a7e-8ddf505350e9" providerId="ADAL" clId="{4CBFCDA7-3713-E546-9706-F603AB8426D5}" dt="2025-02-17T22:03:54.927" v="711" actId="478"/>
          <ac:grpSpMkLst>
            <pc:docMk/>
            <pc:sldMk cId="0" sldId="284"/>
            <ac:grpSpMk id="13" creationId="{00000000-0000-0000-0000-000000000000}"/>
          </ac:grpSpMkLst>
        </pc:grpChg>
        <pc:grpChg chg="del">
          <ac:chgData name="Iratxe Ainara Montoya Uriarte" userId="68aa3af8-6a1d-4368-9a7e-8ddf505350e9" providerId="ADAL" clId="{4CBFCDA7-3713-E546-9706-F603AB8426D5}" dt="2025-02-17T22:03:54.927" v="711" actId="478"/>
          <ac:grpSpMkLst>
            <pc:docMk/>
            <pc:sldMk cId="0" sldId="284"/>
            <ac:grpSpMk id="16" creationId="{00000000-0000-0000-0000-000000000000}"/>
          </ac:grpSpMkLst>
        </pc:grpChg>
        <pc:grpChg chg="del">
          <ac:chgData name="Iratxe Ainara Montoya Uriarte" userId="68aa3af8-6a1d-4368-9a7e-8ddf505350e9" providerId="ADAL" clId="{4CBFCDA7-3713-E546-9706-F603AB8426D5}" dt="2025-02-17T22:04:04.458" v="712" actId="478"/>
          <ac:grpSpMkLst>
            <pc:docMk/>
            <pc:sldMk cId="0" sldId="284"/>
            <ac:grpSpMk id="20" creationId="{00000000-0000-0000-0000-000000000000}"/>
          </ac:grpSpMkLst>
        </pc:grpChg>
        <pc:picChg chg="add mod">
          <ac:chgData name="Iratxe Ainara Montoya Uriarte" userId="68aa3af8-6a1d-4368-9a7e-8ddf505350e9" providerId="ADAL" clId="{4CBFCDA7-3713-E546-9706-F603AB8426D5}" dt="2025-02-17T22:45:41.072" v="1101" actId="1076"/>
          <ac:picMkLst>
            <pc:docMk/>
            <pc:sldMk cId="0" sldId="284"/>
            <ac:picMk id="25" creationId="{5FB45190-36A5-9CD3-AE4E-A9B294AC459D}"/>
          </ac:picMkLst>
        </pc:picChg>
      </pc:sldChg>
      <pc:sldChg chg="addSp delSp modSp mod modClrScheme chgLayout">
        <pc:chgData name="Iratxe Ainara Montoya Uriarte" userId="68aa3af8-6a1d-4368-9a7e-8ddf505350e9" providerId="ADAL" clId="{4CBFCDA7-3713-E546-9706-F603AB8426D5}" dt="2025-02-18T12:57:07.700" v="1383" actId="207"/>
        <pc:sldMkLst>
          <pc:docMk/>
          <pc:sldMk cId="0" sldId="285"/>
        </pc:sldMkLst>
        <pc:spChg chg="mod ord">
          <ac:chgData name="Iratxe Ainara Montoya Uriarte" userId="68aa3af8-6a1d-4368-9a7e-8ddf505350e9" providerId="ADAL" clId="{4CBFCDA7-3713-E546-9706-F603AB8426D5}" dt="2025-02-17T22:45:57.984" v="1105" actId="1076"/>
          <ac:spMkLst>
            <pc:docMk/>
            <pc:sldMk cId="0" sldId="285"/>
            <ac:spMk id="2" creationId="{00000000-0000-0000-0000-000000000000}"/>
          </ac:spMkLst>
        </pc:spChg>
        <pc:spChg chg="del">
          <ac:chgData name="Iratxe Ainara Montoya Uriarte" userId="68aa3af8-6a1d-4368-9a7e-8ddf505350e9" providerId="ADAL" clId="{4CBFCDA7-3713-E546-9706-F603AB8426D5}" dt="2025-02-17T22:04:37.579" v="716" actId="478"/>
          <ac:spMkLst>
            <pc:docMk/>
            <pc:sldMk cId="0" sldId="285"/>
            <ac:spMk id="3" creationId="{00000000-0000-0000-0000-000000000000}"/>
          </ac:spMkLst>
        </pc:spChg>
        <pc:spChg chg="del">
          <ac:chgData name="Iratxe Ainara Montoya Uriarte" userId="68aa3af8-6a1d-4368-9a7e-8ddf505350e9" providerId="ADAL" clId="{4CBFCDA7-3713-E546-9706-F603AB8426D5}" dt="2025-02-17T22:04:37.579" v="716" actId="478"/>
          <ac:spMkLst>
            <pc:docMk/>
            <pc:sldMk cId="0" sldId="285"/>
            <ac:spMk id="4" creationId="{00000000-0000-0000-0000-000000000000}"/>
          </ac:spMkLst>
        </pc:spChg>
        <pc:spChg chg="add mod">
          <ac:chgData name="Iratxe Ainara Montoya Uriarte" userId="68aa3af8-6a1d-4368-9a7e-8ddf505350e9" providerId="ADAL" clId="{4CBFCDA7-3713-E546-9706-F603AB8426D5}" dt="2025-02-18T12:57:07.700" v="1383" actId="207"/>
          <ac:spMkLst>
            <pc:docMk/>
            <pc:sldMk cId="0" sldId="285"/>
            <ac:spMk id="4" creationId="{80366923-8922-0738-4392-5B0AA700D89F}"/>
          </ac:spMkLst>
        </pc:spChg>
        <pc:spChg chg="del">
          <ac:chgData name="Iratxe Ainara Montoya Uriarte" userId="68aa3af8-6a1d-4368-9a7e-8ddf505350e9" providerId="ADAL" clId="{4CBFCDA7-3713-E546-9706-F603AB8426D5}" dt="2025-02-17T22:04:37.579" v="716" actId="478"/>
          <ac:spMkLst>
            <pc:docMk/>
            <pc:sldMk cId="0" sldId="285"/>
            <ac:spMk id="5" creationId="{00000000-0000-0000-0000-000000000000}"/>
          </ac:spMkLst>
        </pc:spChg>
        <pc:spChg chg="mod">
          <ac:chgData name="Iratxe Ainara Montoya Uriarte" userId="68aa3af8-6a1d-4368-9a7e-8ddf505350e9" providerId="ADAL" clId="{4CBFCDA7-3713-E546-9706-F603AB8426D5}" dt="2025-02-17T22:57:55.545" v="1202" actId="790"/>
          <ac:spMkLst>
            <pc:docMk/>
            <pc:sldMk cId="0" sldId="285"/>
            <ac:spMk id="18" creationId="{00000000-0000-0000-0000-000000000000}"/>
          </ac:spMkLst>
        </pc:spChg>
        <pc:spChg chg="del">
          <ac:chgData name="Iratxe Ainara Montoya Uriarte" userId="68aa3af8-6a1d-4368-9a7e-8ddf505350e9" providerId="ADAL" clId="{4CBFCDA7-3713-E546-9706-F603AB8426D5}" dt="2025-02-17T22:04:37.579" v="716" actId="478"/>
          <ac:spMkLst>
            <pc:docMk/>
            <pc:sldMk cId="0" sldId="285"/>
            <ac:spMk id="23" creationId="{00000000-0000-0000-0000-000000000000}"/>
          </ac:spMkLst>
        </pc:spChg>
        <pc:spChg chg="del">
          <ac:chgData name="Iratxe Ainara Montoya Uriarte" userId="68aa3af8-6a1d-4368-9a7e-8ddf505350e9" providerId="ADAL" clId="{4CBFCDA7-3713-E546-9706-F603AB8426D5}" dt="2025-02-17T22:04:37.579" v="716" actId="478"/>
          <ac:spMkLst>
            <pc:docMk/>
            <pc:sldMk cId="0" sldId="285"/>
            <ac:spMk id="24" creationId="{00000000-0000-0000-0000-000000000000}"/>
          </ac:spMkLst>
        </pc:spChg>
        <pc:spChg chg="del">
          <ac:chgData name="Iratxe Ainara Montoya Uriarte" userId="68aa3af8-6a1d-4368-9a7e-8ddf505350e9" providerId="ADAL" clId="{4CBFCDA7-3713-E546-9706-F603AB8426D5}" dt="2025-02-17T22:04:41.413" v="717" actId="478"/>
          <ac:spMkLst>
            <pc:docMk/>
            <pc:sldMk cId="0" sldId="285"/>
            <ac:spMk id="25" creationId="{00000000-0000-0000-0000-000000000000}"/>
          </ac:spMkLst>
        </pc:spChg>
        <pc:spChg chg="del">
          <ac:chgData name="Iratxe Ainara Montoya Uriarte" userId="68aa3af8-6a1d-4368-9a7e-8ddf505350e9" providerId="ADAL" clId="{4CBFCDA7-3713-E546-9706-F603AB8426D5}" dt="2025-02-17T22:04:37.579" v="716" actId="478"/>
          <ac:spMkLst>
            <pc:docMk/>
            <pc:sldMk cId="0" sldId="285"/>
            <ac:spMk id="29" creationId="{00000000-0000-0000-0000-000000000000}"/>
          </ac:spMkLst>
        </pc:spChg>
        <pc:spChg chg="del">
          <ac:chgData name="Iratxe Ainara Montoya Uriarte" userId="68aa3af8-6a1d-4368-9a7e-8ddf505350e9" providerId="ADAL" clId="{4CBFCDA7-3713-E546-9706-F603AB8426D5}" dt="2025-02-17T22:04:41.413" v="717" actId="478"/>
          <ac:spMkLst>
            <pc:docMk/>
            <pc:sldMk cId="0" sldId="285"/>
            <ac:spMk id="30" creationId="{00000000-0000-0000-0000-000000000000}"/>
          </ac:spMkLst>
        </pc:spChg>
        <pc:spChg chg="del">
          <ac:chgData name="Iratxe Ainara Montoya Uriarte" userId="68aa3af8-6a1d-4368-9a7e-8ddf505350e9" providerId="ADAL" clId="{4CBFCDA7-3713-E546-9706-F603AB8426D5}" dt="2025-02-17T22:04:37.579" v="716" actId="478"/>
          <ac:spMkLst>
            <pc:docMk/>
            <pc:sldMk cId="0" sldId="285"/>
            <ac:spMk id="45" creationId="{00000000-0000-0000-0000-000000000000}"/>
          </ac:spMkLst>
        </pc:spChg>
        <pc:spChg chg="del">
          <ac:chgData name="Iratxe Ainara Montoya Uriarte" userId="68aa3af8-6a1d-4368-9a7e-8ddf505350e9" providerId="ADAL" clId="{4CBFCDA7-3713-E546-9706-F603AB8426D5}" dt="2025-02-17T22:04:37.579" v="716" actId="478"/>
          <ac:spMkLst>
            <pc:docMk/>
            <pc:sldMk cId="0" sldId="285"/>
            <ac:spMk id="50" creationId="{00000000-0000-0000-0000-000000000000}"/>
          </ac:spMkLst>
        </pc:spChg>
        <pc:spChg chg="del">
          <ac:chgData name="Iratxe Ainara Montoya Uriarte" userId="68aa3af8-6a1d-4368-9a7e-8ddf505350e9" providerId="ADAL" clId="{4CBFCDA7-3713-E546-9706-F603AB8426D5}" dt="2025-02-17T22:04:37.579" v="716" actId="478"/>
          <ac:spMkLst>
            <pc:docMk/>
            <pc:sldMk cId="0" sldId="285"/>
            <ac:spMk id="55" creationId="{00000000-0000-0000-0000-000000000000}"/>
          </ac:spMkLst>
        </pc:spChg>
        <pc:spChg chg="del">
          <ac:chgData name="Iratxe Ainara Montoya Uriarte" userId="68aa3af8-6a1d-4368-9a7e-8ddf505350e9" providerId="ADAL" clId="{4CBFCDA7-3713-E546-9706-F603AB8426D5}" dt="2025-02-17T22:04:41.413" v="717" actId="478"/>
          <ac:spMkLst>
            <pc:docMk/>
            <pc:sldMk cId="0" sldId="285"/>
            <ac:spMk id="56" creationId="{00000000-0000-0000-0000-000000000000}"/>
          </ac:spMkLst>
        </pc:spChg>
        <pc:grpChg chg="del">
          <ac:chgData name="Iratxe Ainara Montoya Uriarte" userId="68aa3af8-6a1d-4368-9a7e-8ddf505350e9" providerId="ADAL" clId="{4CBFCDA7-3713-E546-9706-F603AB8426D5}" dt="2025-02-17T22:04:37.579" v="716" actId="478"/>
          <ac:grpSpMkLst>
            <pc:docMk/>
            <pc:sldMk cId="0" sldId="285"/>
            <ac:grpSpMk id="6" creationId="{00000000-0000-0000-0000-000000000000}"/>
          </ac:grpSpMkLst>
        </pc:grpChg>
        <pc:grpChg chg="del">
          <ac:chgData name="Iratxe Ainara Montoya Uriarte" userId="68aa3af8-6a1d-4368-9a7e-8ddf505350e9" providerId="ADAL" clId="{4CBFCDA7-3713-E546-9706-F603AB8426D5}" dt="2025-02-17T22:04:43.681" v="718" actId="478"/>
          <ac:grpSpMkLst>
            <pc:docMk/>
            <pc:sldMk cId="0" sldId="285"/>
            <ac:grpSpMk id="19" creationId="{00000000-0000-0000-0000-000000000000}"/>
          </ac:grpSpMkLst>
        </pc:grpChg>
        <pc:grpChg chg="del">
          <ac:chgData name="Iratxe Ainara Montoya Uriarte" userId="68aa3af8-6a1d-4368-9a7e-8ddf505350e9" providerId="ADAL" clId="{4CBFCDA7-3713-E546-9706-F603AB8426D5}" dt="2025-02-17T22:04:41.413" v="717" actId="478"/>
          <ac:grpSpMkLst>
            <pc:docMk/>
            <pc:sldMk cId="0" sldId="285"/>
            <ac:grpSpMk id="26" creationId="{00000000-0000-0000-0000-000000000000}"/>
          </ac:grpSpMkLst>
        </pc:grpChg>
        <pc:picChg chg="add mod">
          <ac:chgData name="Iratxe Ainara Montoya Uriarte" userId="68aa3af8-6a1d-4368-9a7e-8ddf505350e9" providerId="ADAL" clId="{4CBFCDA7-3713-E546-9706-F603AB8426D5}" dt="2025-02-17T22:46:09.302" v="1109" actId="1076"/>
          <ac:picMkLst>
            <pc:docMk/>
            <pc:sldMk cId="0" sldId="285"/>
            <ac:picMk id="57" creationId="{8615C9DB-ACC3-15FB-B904-32600EF53CA1}"/>
          </ac:picMkLst>
        </pc:picChg>
      </pc:sldChg>
      <pc:sldChg chg="addSp delSp modSp mod modClrScheme chgLayout">
        <pc:chgData name="Iratxe Ainara Montoya Uriarte" userId="68aa3af8-6a1d-4368-9a7e-8ddf505350e9" providerId="ADAL" clId="{4CBFCDA7-3713-E546-9706-F603AB8426D5}" dt="2025-02-18T12:57:13.442" v="1384" actId="207"/>
        <pc:sldMkLst>
          <pc:docMk/>
          <pc:sldMk cId="0" sldId="286"/>
        </pc:sldMkLst>
        <pc:spChg chg="mod ord">
          <ac:chgData name="Iratxe Ainara Montoya Uriarte" userId="68aa3af8-6a1d-4368-9a7e-8ddf505350e9" providerId="ADAL" clId="{4CBFCDA7-3713-E546-9706-F603AB8426D5}" dt="2025-02-18T12:24:51.688" v="1285"/>
          <ac:spMkLst>
            <pc:docMk/>
            <pc:sldMk cId="0" sldId="286"/>
            <ac:spMk id="2" creationId="{00000000-0000-0000-0000-000000000000}"/>
          </ac:spMkLst>
        </pc:spChg>
        <pc:spChg chg="add mod">
          <ac:chgData name="Iratxe Ainara Montoya Uriarte" userId="68aa3af8-6a1d-4368-9a7e-8ddf505350e9" providerId="ADAL" clId="{4CBFCDA7-3713-E546-9706-F603AB8426D5}" dt="2025-02-18T12:57:13.442" v="1384" actId="207"/>
          <ac:spMkLst>
            <pc:docMk/>
            <pc:sldMk cId="0" sldId="286"/>
            <ac:spMk id="4" creationId="{5B5D31DB-0E71-A9D3-4079-0EA770DED45B}"/>
          </ac:spMkLst>
        </pc:spChg>
        <pc:spChg chg="del">
          <ac:chgData name="Iratxe Ainara Montoya Uriarte" userId="68aa3af8-6a1d-4368-9a7e-8ddf505350e9" providerId="ADAL" clId="{4CBFCDA7-3713-E546-9706-F603AB8426D5}" dt="2025-02-17T22:05:14.907" v="725" actId="478"/>
          <ac:spMkLst>
            <pc:docMk/>
            <pc:sldMk cId="0" sldId="286"/>
            <ac:spMk id="11" creationId="{00000000-0000-0000-0000-000000000000}"/>
          </ac:spMkLst>
        </pc:spChg>
        <pc:spChg chg="del">
          <ac:chgData name="Iratxe Ainara Montoya Uriarte" userId="68aa3af8-6a1d-4368-9a7e-8ddf505350e9" providerId="ADAL" clId="{4CBFCDA7-3713-E546-9706-F603AB8426D5}" dt="2025-02-17T22:05:14.907" v="725" actId="478"/>
          <ac:spMkLst>
            <pc:docMk/>
            <pc:sldMk cId="0" sldId="286"/>
            <ac:spMk id="12" creationId="{00000000-0000-0000-0000-000000000000}"/>
          </ac:spMkLst>
        </pc:spChg>
        <pc:spChg chg="del">
          <ac:chgData name="Iratxe Ainara Montoya Uriarte" userId="68aa3af8-6a1d-4368-9a7e-8ddf505350e9" providerId="ADAL" clId="{4CBFCDA7-3713-E546-9706-F603AB8426D5}" dt="2025-02-17T22:05:14.907" v="725" actId="478"/>
          <ac:spMkLst>
            <pc:docMk/>
            <pc:sldMk cId="0" sldId="286"/>
            <ac:spMk id="26" creationId="{00000000-0000-0000-0000-000000000000}"/>
          </ac:spMkLst>
        </pc:spChg>
        <pc:spChg chg="mod">
          <ac:chgData name="Iratxe Ainara Montoya Uriarte" userId="68aa3af8-6a1d-4368-9a7e-8ddf505350e9" providerId="ADAL" clId="{4CBFCDA7-3713-E546-9706-F603AB8426D5}" dt="2025-02-17T22:58:11.368" v="1203" actId="790"/>
          <ac:spMkLst>
            <pc:docMk/>
            <pc:sldMk cId="0" sldId="286"/>
            <ac:spMk id="30" creationId="{00000000-0000-0000-0000-000000000000}"/>
          </ac:spMkLst>
        </pc:spChg>
        <pc:spChg chg="del">
          <ac:chgData name="Iratxe Ainara Montoya Uriarte" userId="68aa3af8-6a1d-4368-9a7e-8ddf505350e9" providerId="ADAL" clId="{4CBFCDA7-3713-E546-9706-F603AB8426D5}" dt="2025-02-17T22:05:14.907" v="725" actId="478"/>
          <ac:spMkLst>
            <pc:docMk/>
            <pc:sldMk cId="0" sldId="286"/>
            <ac:spMk id="34" creationId="{00000000-0000-0000-0000-000000000000}"/>
          </ac:spMkLst>
        </pc:spChg>
        <pc:grpChg chg="del">
          <ac:chgData name="Iratxe Ainara Montoya Uriarte" userId="68aa3af8-6a1d-4368-9a7e-8ddf505350e9" providerId="ADAL" clId="{4CBFCDA7-3713-E546-9706-F603AB8426D5}" dt="2025-02-17T22:05:14.907" v="725" actId="478"/>
          <ac:grpSpMkLst>
            <pc:docMk/>
            <pc:sldMk cId="0" sldId="286"/>
            <ac:grpSpMk id="3" creationId="{00000000-0000-0000-0000-000000000000}"/>
          </ac:grpSpMkLst>
        </pc:grpChg>
        <pc:grpChg chg="del">
          <ac:chgData name="Iratxe Ainara Montoya Uriarte" userId="68aa3af8-6a1d-4368-9a7e-8ddf505350e9" providerId="ADAL" clId="{4CBFCDA7-3713-E546-9706-F603AB8426D5}" dt="2025-02-17T22:05:11.658" v="724" actId="478"/>
          <ac:grpSpMkLst>
            <pc:docMk/>
            <pc:sldMk cId="0" sldId="286"/>
            <ac:grpSpMk id="6" creationId="{00000000-0000-0000-0000-000000000000}"/>
          </ac:grpSpMkLst>
        </pc:grpChg>
        <pc:grpChg chg="del">
          <ac:chgData name="Iratxe Ainara Montoya Uriarte" userId="68aa3af8-6a1d-4368-9a7e-8ddf505350e9" providerId="ADAL" clId="{4CBFCDA7-3713-E546-9706-F603AB8426D5}" dt="2025-02-17T22:05:14.907" v="725" actId="478"/>
          <ac:grpSpMkLst>
            <pc:docMk/>
            <pc:sldMk cId="0" sldId="286"/>
            <ac:grpSpMk id="13" creationId="{00000000-0000-0000-0000-000000000000}"/>
          </ac:grpSpMkLst>
        </pc:grpChg>
        <pc:grpChg chg="del">
          <ac:chgData name="Iratxe Ainara Montoya Uriarte" userId="68aa3af8-6a1d-4368-9a7e-8ddf505350e9" providerId="ADAL" clId="{4CBFCDA7-3713-E546-9706-F603AB8426D5}" dt="2025-02-17T22:05:14.907" v="725" actId="478"/>
          <ac:grpSpMkLst>
            <pc:docMk/>
            <pc:sldMk cId="0" sldId="286"/>
            <ac:grpSpMk id="16" creationId="{00000000-0000-0000-0000-000000000000}"/>
          </ac:grpSpMkLst>
        </pc:grpChg>
        <pc:grpChg chg="del">
          <ac:chgData name="Iratxe Ainara Montoya Uriarte" userId="68aa3af8-6a1d-4368-9a7e-8ddf505350e9" providerId="ADAL" clId="{4CBFCDA7-3713-E546-9706-F603AB8426D5}" dt="2025-02-17T22:05:14.907" v="725" actId="478"/>
          <ac:grpSpMkLst>
            <pc:docMk/>
            <pc:sldMk cId="0" sldId="286"/>
            <ac:grpSpMk id="19" creationId="{00000000-0000-0000-0000-000000000000}"/>
          </ac:grpSpMkLst>
        </pc:grpChg>
        <pc:grpChg chg="del">
          <ac:chgData name="Iratxe Ainara Montoya Uriarte" userId="68aa3af8-6a1d-4368-9a7e-8ddf505350e9" providerId="ADAL" clId="{4CBFCDA7-3713-E546-9706-F603AB8426D5}" dt="2025-02-17T22:05:14.907" v="725" actId="478"/>
          <ac:grpSpMkLst>
            <pc:docMk/>
            <pc:sldMk cId="0" sldId="286"/>
            <ac:grpSpMk id="27" creationId="{00000000-0000-0000-0000-000000000000}"/>
          </ac:grpSpMkLst>
        </pc:grpChg>
        <pc:grpChg chg="del">
          <ac:chgData name="Iratxe Ainara Montoya Uriarte" userId="68aa3af8-6a1d-4368-9a7e-8ddf505350e9" providerId="ADAL" clId="{4CBFCDA7-3713-E546-9706-F603AB8426D5}" dt="2025-02-17T22:05:14.907" v="725" actId="478"/>
          <ac:grpSpMkLst>
            <pc:docMk/>
            <pc:sldMk cId="0" sldId="286"/>
            <ac:grpSpMk id="31" creationId="{00000000-0000-0000-0000-000000000000}"/>
          </ac:grpSpMkLst>
        </pc:grpChg>
        <pc:picChg chg="add mod">
          <ac:chgData name="Iratxe Ainara Montoya Uriarte" userId="68aa3af8-6a1d-4368-9a7e-8ddf505350e9" providerId="ADAL" clId="{4CBFCDA7-3713-E546-9706-F603AB8426D5}" dt="2025-02-17T22:46:23.749" v="1112" actId="1076"/>
          <ac:picMkLst>
            <pc:docMk/>
            <pc:sldMk cId="0" sldId="286"/>
            <ac:picMk id="35" creationId="{3C018E47-03FC-4260-2288-AE4D4AA9646A}"/>
          </ac:picMkLst>
        </pc:picChg>
      </pc:sldChg>
      <pc:sldChg chg="addSp delSp modSp mod modClrScheme chgLayout">
        <pc:chgData name="Iratxe Ainara Montoya Uriarte" userId="68aa3af8-6a1d-4368-9a7e-8ddf505350e9" providerId="ADAL" clId="{4CBFCDA7-3713-E546-9706-F603AB8426D5}" dt="2025-02-18T12:57:19.460" v="1385" actId="207"/>
        <pc:sldMkLst>
          <pc:docMk/>
          <pc:sldMk cId="0" sldId="287"/>
        </pc:sldMkLst>
        <pc:spChg chg="mod ord">
          <ac:chgData name="Iratxe Ainara Montoya Uriarte" userId="68aa3af8-6a1d-4368-9a7e-8ddf505350e9" providerId="ADAL" clId="{4CBFCDA7-3713-E546-9706-F603AB8426D5}" dt="2025-02-18T12:25:41.962" v="1290"/>
          <ac:spMkLst>
            <pc:docMk/>
            <pc:sldMk cId="0" sldId="287"/>
            <ac:spMk id="2" creationId="{00000000-0000-0000-0000-000000000000}"/>
          </ac:spMkLst>
        </pc:spChg>
        <pc:spChg chg="mod">
          <ac:chgData name="Iratxe Ainara Montoya Uriarte" userId="68aa3af8-6a1d-4368-9a7e-8ddf505350e9" providerId="ADAL" clId="{4CBFCDA7-3713-E546-9706-F603AB8426D5}" dt="2025-02-17T22:58:32.376" v="1206" actId="14100"/>
          <ac:spMkLst>
            <pc:docMk/>
            <pc:sldMk cId="0" sldId="287"/>
            <ac:spMk id="3" creationId="{00000000-0000-0000-0000-000000000000}"/>
          </ac:spMkLst>
        </pc:spChg>
        <pc:spChg chg="add mod">
          <ac:chgData name="Iratxe Ainara Montoya Uriarte" userId="68aa3af8-6a1d-4368-9a7e-8ddf505350e9" providerId="ADAL" clId="{4CBFCDA7-3713-E546-9706-F603AB8426D5}" dt="2025-02-18T12:57:19.460" v="1385" actId="207"/>
          <ac:spMkLst>
            <pc:docMk/>
            <pc:sldMk cId="0" sldId="287"/>
            <ac:spMk id="5" creationId="{CC2FED32-7E8F-4E25-DEC6-151F76E26F3F}"/>
          </ac:spMkLst>
        </pc:spChg>
        <pc:spChg chg="del">
          <ac:chgData name="Iratxe Ainara Montoya Uriarte" userId="68aa3af8-6a1d-4368-9a7e-8ddf505350e9" providerId="ADAL" clId="{4CBFCDA7-3713-E546-9706-F603AB8426D5}" dt="2025-02-17T22:05:43.371" v="729" actId="478"/>
          <ac:spMkLst>
            <pc:docMk/>
            <pc:sldMk cId="0" sldId="287"/>
            <ac:spMk id="7" creationId="{00000000-0000-0000-0000-000000000000}"/>
          </ac:spMkLst>
        </pc:spChg>
        <pc:spChg chg="del">
          <ac:chgData name="Iratxe Ainara Montoya Uriarte" userId="68aa3af8-6a1d-4368-9a7e-8ddf505350e9" providerId="ADAL" clId="{4CBFCDA7-3713-E546-9706-F603AB8426D5}" dt="2025-02-17T22:05:43.371" v="729" actId="478"/>
          <ac:spMkLst>
            <pc:docMk/>
            <pc:sldMk cId="0" sldId="287"/>
            <ac:spMk id="11" creationId="{00000000-0000-0000-0000-000000000000}"/>
          </ac:spMkLst>
        </pc:spChg>
        <pc:spChg chg="del">
          <ac:chgData name="Iratxe Ainara Montoya Uriarte" userId="68aa3af8-6a1d-4368-9a7e-8ddf505350e9" providerId="ADAL" clId="{4CBFCDA7-3713-E546-9706-F603AB8426D5}" dt="2025-02-17T22:05:43.371" v="729" actId="478"/>
          <ac:spMkLst>
            <pc:docMk/>
            <pc:sldMk cId="0" sldId="287"/>
            <ac:spMk id="15" creationId="{00000000-0000-0000-0000-000000000000}"/>
          </ac:spMkLst>
        </pc:spChg>
        <pc:spChg chg="del">
          <ac:chgData name="Iratxe Ainara Montoya Uriarte" userId="68aa3af8-6a1d-4368-9a7e-8ddf505350e9" providerId="ADAL" clId="{4CBFCDA7-3713-E546-9706-F603AB8426D5}" dt="2025-02-17T22:05:43.371" v="729" actId="478"/>
          <ac:spMkLst>
            <pc:docMk/>
            <pc:sldMk cId="0" sldId="287"/>
            <ac:spMk id="30" creationId="{00000000-0000-0000-0000-000000000000}"/>
          </ac:spMkLst>
        </pc:spChg>
        <pc:spChg chg="del">
          <ac:chgData name="Iratxe Ainara Montoya Uriarte" userId="68aa3af8-6a1d-4368-9a7e-8ddf505350e9" providerId="ADAL" clId="{4CBFCDA7-3713-E546-9706-F603AB8426D5}" dt="2025-02-17T22:05:43.371" v="729" actId="478"/>
          <ac:spMkLst>
            <pc:docMk/>
            <pc:sldMk cId="0" sldId="287"/>
            <ac:spMk id="32" creationId="{00000000-0000-0000-0000-000000000000}"/>
          </ac:spMkLst>
        </pc:spChg>
        <pc:spChg chg="del">
          <ac:chgData name="Iratxe Ainara Montoya Uriarte" userId="68aa3af8-6a1d-4368-9a7e-8ddf505350e9" providerId="ADAL" clId="{4CBFCDA7-3713-E546-9706-F603AB8426D5}" dt="2025-02-17T22:05:43.371" v="729" actId="478"/>
          <ac:spMkLst>
            <pc:docMk/>
            <pc:sldMk cId="0" sldId="287"/>
            <ac:spMk id="36" creationId="{00000000-0000-0000-0000-000000000000}"/>
          </ac:spMkLst>
        </pc:spChg>
        <pc:spChg chg="del">
          <ac:chgData name="Iratxe Ainara Montoya Uriarte" userId="68aa3af8-6a1d-4368-9a7e-8ddf505350e9" providerId="ADAL" clId="{4CBFCDA7-3713-E546-9706-F603AB8426D5}" dt="2025-02-17T22:05:43.371" v="729" actId="478"/>
          <ac:spMkLst>
            <pc:docMk/>
            <pc:sldMk cId="0" sldId="287"/>
            <ac:spMk id="40" creationId="{00000000-0000-0000-0000-000000000000}"/>
          </ac:spMkLst>
        </pc:spChg>
        <pc:grpChg chg="del">
          <ac:chgData name="Iratxe Ainara Montoya Uriarte" userId="68aa3af8-6a1d-4368-9a7e-8ddf505350e9" providerId="ADAL" clId="{4CBFCDA7-3713-E546-9706-F603AB8426D5}" dt="2025-02-17T22:05:43.371" v="729" actId="478"/>
          <ac:grpSpMkLst>
            <pc:docMk/>
            <pc:sldMk cId="0" sldId="287"/>
            <ac:grpSpMk id="8" creationId="{00000000-0000-0000-0000-000000000000}"/>
          </ac:grpSpMkLst>
        </pc:grpChg>
        <pc:grpChg chg="del">
          <ac:chgData name="Iratxe Ainara Montoya Uriarte" userId="68aa3af8-6a1d-4368-9a7e-8ddf505350e9" providerId="ADAL" clId="{4CBFCDA7-3713-E546-9706-F603AB8426D5}" dt="2025-02-17T22:05:43.371" v="729" actId="478"/>
          <ac:grpSpMkLst>
            <pc:docMk/>
            <pc:sldMk cId="0" sldId="287"/>
            <ac:grpSpMk id="19" creationId="{00000000-0000-0000-0000-000000000000}"/>
          </ac:grpSpMkLst>
        </pc:grpChg>
        <pc:grpChg chg="del">
          <ac:chgData name="Iratxe Ainara Montoya Uriarte" userId="68aa3af8-6a1d-4368-9a7e-8ddf505350e9" providerId="ADAL" clId="{4CBFCDA7-3713-E546-9706-F603AB8426D5}" dt="2025-02-17T22:05:49.448" v="730" actId="478"/>
          <ac:grpSpMkLst>
            <pc:docMk/>
            <pc:sldMk cId="0" sldId="287"/>
            <ac:grpSpMk id="22" creationId="{00000000-0000-0000-0000-000000000000}"/>
          </ac:grpSpMkLst>
        </pc:grpChg>
        <pc:picChg chg="del">
          <ac:chgData name="Iratxe Ainara Montoya Uriarte" userId="68aa3af8-6a1d-4368-9a7e-8ddf505350e9" providerId="ADAL" clId="{4CBFCDA7-3713-E546-9706-F603AB8426D5}" dt="2025-02-17T22:05:43.371" v="729" actId="478"/>
          <ac:picMkLst>
            <pc:docMk/>
            <pc:sldMk cId="0" sldId="287"/>
            <ac:picMk id="31" creationId="{00000000-0000-0000-0000-000000000000}"/>
          </ac:picMkLst>
        </pc:picChg>
        <pc:picChg chg="add mod">
          <ac:chgData name="Iratxe Ainara Montoya Uriarte" userId="68aa3af8-6a1d-4368-9a7e-8ddf505350e9" providerId="ADAL" clId="{4CBFCDA7-3713-E546-9706-F603AB8426D5}" dt="2025-02-17T22:46:58.176" v="1117" actId="1076"/>
          <ac:picMkLst>
            <pc:docMk/>
            <pc:sldMk cId="0" sldId="287"/>
            <ac:picMk id="41" creationId="{296CD6AA-D165-8A32-6E34-2DD5F05E111A}"/>
          </ac:picMkLst>
        </pc:picChg>
      </pc:sldChg>
      <pc:sldChg chg="addSp delSp modSp mod modClrScheme chgLayout">
        <pc:chgData name="Iratxe Ainara Montoya Uriarte" userId="68aa3af8-6a1d-4368-9a7e-8ddf505350e9" providerId="ADAL" clId="{4CBFCDA7-3713-E546-9706-F603AB8426D5}" dt="2025-02-18T12:57:24.558" v="1386" actId="207"/>
        <pc:sldMkLst>
          <pc:docMk/>
          <pc:sldMk cId="0" sldId="288"/>
        </pc:sldMkLst>
        <pc:spChg chg="add mod">
          <ac:chgData name="Iratxe Ainara Montoya Uriarte" userId="68aa3af8-6a1d-4368-9a7e-8ddf505350e9" providerId="ADAL" clId="{4CBFCDA7-3713-E546-9706-F603AB8426D5}" dt="2025-02-18T12:57:24.558" v="1386" actId="207"/>
          <ac:spMkLst>
            <pc:docMk/>
            <pc:sldMk cId="0" sldId="288"/>
            <ac:spMk id="3" creationId="{B104ABEF-BAFE-4975-92EE-B409FFAED88F}"/>
          </ac:spMkLst>
        </pc:spChg>
        <pc:spChg chg="del mod">
          <ac:chgData name="Iratxe Ainara Montoya Uriarte" userId="68aa3af8-6a1d-4368-9a7e-8ddf505350e9" providerId="ADAL" clId="{4CBFCDA7-3713-E546-9706-F603AB8426D5}" dt="2025-02-17T22:06:28.420" v="739" actId="478"/>
          <ac:spMkLst>
            <pc:docMk/>
            <pc:sldMk cId="0" sldId="288"/>
            <ac:spMk id="5" creationId="{00000000-0000-0000-0000-000000000000}"/>
          </ac:spMkLst>
        </pc:spChg>
        <pc:spChg chg="mod ord">
          <ac:chgData name="Iratxe Ainara Montoya Uriarte" userId="68aa3af8-6a1d-4368-9a7e-8ddf505350e9" providerId="ADAL" clId="{4CBFCDA7-3713-E546-9706-F603AB8426D5}" dt="2025-02-17T22:47:32.442" v="1125" actId="14100"/>
          <ac:spMkLst>
            <pc:docMk/>
            <pc:sldMk cId="0" sldId="288"/>
            <ac:spMk id="10" creationId="{00000000-0000-0000-0000-000000000000}"/>
          </ac:spMkLst>
        </pc:spChg>
        <pc:spChg chg="mod">
          <ac:chgData name="Iratxe Ainara Montoya Uriarte" userId="68aa3af8-6a1d-4368-9a7e-8ddf505350e9" providerId="ADAL" clId="{4CBFCDA7-3713-E546-9706-F603AB8426D5}" dt="2025-02-17T22:47:40.429" v="1127" actId="14100"/>
          <ac:spMkLst>
            <pc:docMk/>
            <pc:sldMk cId="0" sldId="288"/>
            <ac:spMk id="11" creationId="{00000000-0000-0000-0000-000000000000}"/>
          </ac:spMkLst>
        </pc:spChg>
        <pc:spChg chg="del mod">
          <ac:chgData name="Iratxe Ainara Montoya Uriarte" userId="68aa3af8-6a1d-4368-9a7e-8ddf505350e9" providerId="ADAL" clId="{4CBFCDA7-3713-E546-9706-F603AB8426D5}" dt="2025-02-17T22:06:32.456" v="743" actId="478"/>
          <ac:spMkLst>
            <pc:docMk/>
            <pc:sldMk cId="0" sldId="288"/>
            <ac:spMk id="12" creationId="{00000000-0000-0000-0000-000000000000}"/>
          </ac:spMkLst>
        </pc:spChg>
        <pc:spChg chg="del mod">
          <ac:chgData name="Iratxe Ainara Montoya Uriarte" userId="68aa3af8-6a1d-4368-9a7e-8ddf505350e9" providerId="ADAL" clId="{4CBFCDA7-3713-E546-9706-F603AB8426D5}" dt="2025-02-17T22:06:36.880" v="746" actId="478"/>
          <ac:spMkLst>
            <pc:docMk/>
            <pc:sldMk cId="0" sldId="288"/>
            <ac:spMk id="16" creationId="{00000000-0000-0000-0000-000000000000}"/>
          </ac:spMkLst>
        </pc:spChg>
        <pc:spChg chg="del mod">
          <ac:chgData name="Iratxe Ainara Montoya Uriarte" userId="68aa3af8-6a1d-4368-9a7e-8ddf505350e9" providerId="ADAL" clId="{4CBFCDA7-3713-E546-9706-F603AB8426D5}" dt="2025-02-17T22:06:34.350" v="744" actId="478"/>
          <ac:spMkLst>
            <pc:docMk/>
            <pc:sldMk cId="0" sldId="288"/>
            <ac:spMk id="17" creationId="{00000000-0000-0000-0000-000000000000}"/>
          </ac:spMkLst>
        </pc:spChg>
        <pc:spChg chg="del mod">
          <ac:chgData name="Iratxe Ainara Montoya Uriarte" userId="68aa3af8-6a1d-4368-9a7e-8ddf505350e9" providerId="ADAL" clId="{4CBFCDA7-3713-E546-9706-F603AB8426D5}" dt="2025-02-17T22:06:30.304" v="741" actId="478"/>
          <ac:spMkLst>
            <pc:docMk/>
            <pc:sldMk cId="0" sldId="288"/>
            <ac:spMk id="22" creationId="{00000000-0000-0000-0000-000000000000}"/>
          </ac:spMkLst>
        </pc:spChg>
        <pc:grpChg chg="del">
          <ac:chgData name="Iratxe Ainara Montoya Uriarte" userId="68aa3af8-6a1d-4368-9a7e-8ddf505350e9" providerId="ADAL" clId="{4CBFCDA7-3713-E546-9706-F603AB8426D5}" dt="2025-02-17T22:06:25.474" v="737" actId="478"/>
          <ac:grpSpMkLst>
            <pc:docMk/>
            <pc:sldMk cId="0" sldId="288"/>
            <ac:grpSpMk id="2" creationId="{00000000-0000-0000-0000-000000000000}"/>
          </ac:grpSpMkLst>
        </pc:grpChg>
        <pc:grpChg chg="del mod">
          <ac:chgData name="Iratxe Ainara Montoya Uriarte" userId="68aa3af8-6a1d-4368-9a7e-8ddf505350e9" providerId="ADAL" clId="{4CBFCDA7-3713-E546-9706-F603AB8426D5}" dt="2025-02-17T22:06:31.465" v="742" actId="478"/>
          <ac:grpSpMkLst>
            <pc:docMk/>
            <pc:sldMk cId="0" sldId="288"/>
            <ac:grpSpMk id="6" creationId="{00000000-0000-0000-0000-000000000000}"/>
          </ac:grpSpMkLst>
        </pc:grpChg>
        <pc:grpChg chg="del mod">
          <ac:chgData name="Iratxe Ainara Montoya Uriarte" userId="68aa3af8-6a1d-4368-9a7e-8ddf505350e9" providerId="ADAL" clId="{4CBFCDA7-3713-E546-9706-F603AB8426D5}" dt="2025-02-17T22:06:37.847" v="747" actId="478"/>
          <ac:grpSpMkLst>
            <pc:docMk/>
            <pc:sldMk cId="0" sldId="288"/>
            <ac:grpSpMk id="13" creationId="{00000000-0000-0000-0000-000000000000}"/>
          </ac:grpSpMkLst>
        </pc:grpChg>
        <pc:grpChg chg="del">
          <ac:chgData name="Iratxe Ainara Montoya Uriarte" userId="68aa3af8-6a1d-4368-9a7e-8ddf505350e9" providerId="ADAL" clId="{4CBFCDA7-3713-E546-9706-F603AB8426D5}" dt="2025-02-17T22:06:24.647" v="736" actId="478"/>
          <ac:grpSpMkLst>
            <pc:docMk/>
            <pc:sldMk cId="0" sldId="288"/>
            <ac:grpSpMk id="18" creationId="{00000000-0000-0000-0000-000000000000}"/>
          </ac:grpSpMkLst>
        </pc:grpChg>
        <pc:picChg chg="add mod">
          <ac:chgData name="Iratxe Ainara Montoya Uriarte" userId="68aa3af8-6a1d-4368-9a7e-8ddf505350e9" providerId="ADAL" clId="{4CBFCDA7-3713-E546-9706-F603AB8426D5}" dt="2025-02-17T22:47:43.810" v="1128" actId="1076"/>
          <ac:picMkLst>
            <pc:docMk/>
            <pc:sldMk cId="0" sldId="288"/>
            <ac:picMk id="23" creationId="{3E03F81F-46FB-F822-25C2-554676E1B275}"/>
          </ac:picMkLst>
        </pc:picChg>
      </pc:sldChg>
      <pc:sldChg chg="addSp delSp modSp mod setBg modClrScheme delDesignElem chgLayout">
        <pc:chgData name="Iratxe Ainara Montoya Uriarte" userId="68aa3af8-6a1d-4368-9a7e-8ddf505350e9" providerId="ADAL" clId="{4CBFCDA7-3713-E546-9706-F603AB8426D5}" dt="2025-02-17T22:13:31.434" v="802"/>
        <pc:sldMkLst>
          <pc:docMk/>
          <pc:sldMk cId="0" sldId="289"/>
        </pc:sldMkLst>
        <pc:spChg chg="mod ord">
          <ac:chgData name="Iratxe Ainara Montoya Uriarte" userId="68aa3af8-6a1d-4368-9a7e-8ddf505350e9" providerId="ADAL" clId="{4CBFCDA7-3713-E546-9706-F603AB8426D5}" dt="2025-02-17T22:13:31.434" v="802"/>
          <ac:spMkLst>
            <pc:docMk/>
            <pc:sldMk cId="0" sldId="289"/>
            <ac:spMk id="2" creationId="{00000000-0000-0000-0000-000000000000}"/>
          </ac:spMkLst>
        </pc:spChg>
        <pc:spChg chg="add del">
          <ac:chgData name="Iratxe Ainara Montoya Uriarte" userId="68aa3af8-6a1d-4368-9a7e-8ddf505350e9" providerId="ADAL" clId="{4CBFCDA7-3713-E546-9706-F603AB8426D5}" dt="2025-02-17T22:13:31.434" v="802"/>
          <ac:spMkLst>
            <pc:docMk/>
            <pc:sldMk cId="0" sldId="289"/>
            <ac:spMk id="9" creationId="{3A8EC506-B1DA-46A1-B44D-774E68468E13}"/>
          </ac:spMkLst>
        </pc:spChg>
        <pc:spChg chg="add del">
          <ac:chgData name="Iratxe Ainara Montoya Uriarte" userId="68aa3af8-6a1d-4368-9a7e-8ddf505350e9" providerId="ADAL" clId="{4CBFCDA7-3713-E546-9706-F603AB8426D5}" dt="2025-02-17T22:13:31.434" v="802"/>
          <ac:spMkLst>
            <pc:docMk/>
            <pc:sldMk cId="0" sldId="289"/>
            <ac:spMk id="11" creationId="{BFF30785-305E-45D7-984F-5AA93D3CA561}"/>
          </ac:spMkLst>
        </pc:spChg>
        <pc:spChg chg="add del">
          <ac:chgData name="Iratxe Ainara Montoya Uriarte" userId="68aa3af8-6a1d-4368-9a7e-8ddf505350e9" providerId="ADAL" clId="{4CBFCDA7-3713-E546-9706-F603AB8426D5}" dt="2025-02-17T22:13:31.434" v="802"/>
          <ac:spMkLst>
            <pc:docMk/>
            <pc:sldMk cId="0" sldId="289"/>
            <ac:spMk id="15" creationId="{42DD0C21-8FEE-4C18-8789-CC8ABE206FE6}"/>
          </ac:spMkLst>
        </pc:spChg>
        <pc:spChg chg="add del">
          <ac:chgData name="Iratxe Ainara Montoya Uriarte" userId="68aa3af8-6a1d-4368-9a7e-8ddf505350e9" providerId="ADAL" clId="{4CBFCDA7-3713-E546-9706-F603AB8426D5}" dt="2025-02-17T22:13:31.434" v="802"/>
          <ac:spMkLst>
            <pc:docMk/>
            <pc:sldMk cId="0" sldId="289"/>
            <ac:spMk id="17" creationId="{A4B51757-7607-4CEA-A0EE-3C5BDC2C1CFB}"/>
          </ac:spMkLst>
        </pc:spChg>
        <pc:picChg chg="del">
          <ac:chgData name="Iratxe Ainara Montoya Uriarte" userId="68aa3af8-6a1d-4368-9a7e-8ddf505350e9" providerId="ADAL" clId="{4CBFCDA7-3713-E546-9706-F603AB8426D5}" dt="2025-02-17T18:44:38.404" v="349" actId="478"/>
          <ac:picMkLst>
            <pc:docMk/>
            <pc:sldMk cId="0" sldId="289"/>
            <ac:picMk id="3" creationId="{00000000-0000-0000-0000-000000000000}"/>
          </ac:picMkLst>
        </pc:picChg>
        <pc:picChg chg="add del mod">
          <ac:chgData name="Iratxe Ainara Montoya Uriarte" userId="68aa3af8-6a1d-4368-9a7e-8ddf505350e9" providerId="ADAL" clId="{4CBFCDA7-3713-E546-9706-F603AB8426D5}" dt="2025-02-17T22:06:48.431" v="751" actId="478"/>
          <ac:picMkLst>
            <pc:docMk/>
            <pc:sldMk cId="0" sldId="289"/>
            <ac:picMk id="4" creationId="{304CA46C-CDD1-8E93-A3F8-5370558265AE}"/>
          </ac:picMkLst>
        </pc:picChg>
        <pc:cxnChg chg="add del">
          <ac:chgData name="Iratxe Ainara Montoya Uriarte" userId="68aa3af8-6a1d-4368-9a7e-8ddf505350e9" providerId="ADAL" clId="{4CBFCDA7-3713-E546-9706-F603AB8426D5}" dt="2025-02-17T22:13:31.434" v="802"/>
          <ac:cxnSpMkLst>
            <pc:docMk/>
            <pc:sldMk cId="0" sldId="289"/>
            <ac:cxnSpMk id="13" creationId="{15E01FA5-D766-43CA-A83D-E7CF3F04E96F}"/>
          </ac:cxnSpMkLst>
        </pc:cxnChg>
        <pc:cxnChg chg="add del">
          <ac:chgData name="Iratxe Ainara Montoya Uriarte" userId="68aa3af8-6a1d-4368-9a7e-8ddf505350e9" providerId="ADAL" clId="{4CBFCDA7-3713-E546-9706-F603AB8426D5}" dt="2025-02-17T22:13:31.434" v="802"/>
          <ac:cxnSpMkLst>
            <pc:docMk/>
            <pc:sldMk cId="0" sldId="289"/>
            <ac:cxnSpMk id="19" creationId="{FEF39256-F095-41C8-8707-6C1A665E8F2F}"/>
          </ac:cxnSpMkLst>
        </pc:cxnChg>
      </pc:sldChg>
      <pc:sldChg chg="modSp del mod modClrScheme chgLayout">
        <pc:chgData name="Iratxe Ainara Montoya Uriarte" userId="68aa3af8-6a1d-4368-9a7e-8ddf505350e9" providerId="ADAL" clId="{4CBFCDA7-3713-E546-9706-F603AB8426D5}" dt="2025-02-17T18:44:58.506" v="352" actId="2696"/>
        <pc:sldMkLst>
          <pc:docMk/>
          <pc:sldMk cId="0" sldId="290"/>
        </pc:sldMkLst>
        <pc:spChg chg="mod ord">
          <ac:chgData name="Iratxe Ainara Montoya Uriarte" userId="68aa3af8-6a1d-4368-9a7e-8ddf505350e9" providerId="ADAL" clId="{4CBFCDA7-3713-E546-9706-F603AB8426D5}" dt="2025-02-17T18:09:32.928" v="251" actId="700"/>
          <ac:spMkLst>
            <pc:docMk/>
            <pc:sldMk cId="0" sldId="290"/>
            <ac:spMk id="2" creationId="{00000000-0000-0000-0000-000000000000}"/>
          </ac:spMkLst>
        </pc:spChg>
      </pc:sldChg>
      <pc:sldChg chg="addSp modSp mod modClrScheme chgLayout">
        <pc:chgData name="Iratxe Ainara Montoya Uriarte" userId="68aa3af8-6a1d-4368-9a7e-8ddf505350e9" providerId="ADAL" clId="{4CBFCDA7-3713-E546-9706-F603AB8426D5}" dt="2025-02-18T12:28:53.474" v="1313" actId="207"/>
        <pc:sldMkLst>
          <pc:docMk/>
          <pc:sldMk cId="0" sldId="291"/>
        </pc:sldMkLst>
        <pc:spChg chg="mod ord">
          <ac:chgData name="Iratxe Ainara Montoya Uriarte" userId="68aa3af8-6a1d-4368-9a7e-8ddf505350e9" providerId="ADAL" clId="{4CBFCDA7-3713-E546-9706-F603AB8426D5}" dt="2025-02-17T22:48:05.536" v="1133" actId="1076"/>
          <ac:spMkLst>
            <pc:docMk/>
            <pc:sldMk cId="0" sldId="291"/>
            <ac:spMk id="2" creationId="{00000000-0000-0000-0000-000000000000}"/>
          </ac:spMkLst>
        </pc:spChg>
        <pc:spChg chg="mod">
          <ac:chgData name="Iratxe Ainara Montoya Uriarte" userId="68aa3af8-6a1d-4368-9a7e-8ddf505350e9" providerId="ADAL" clId="{4CBFCDA7-3713-E546-9706-F603AB8426D5}" dt="2025-02-18T12:27:11.512" v="1298"/>
          <ac:spMkLst>
            <pc:docMk/>
            <pc:sldMk cId="0" sldId="291"/>
            <ac:spMk id="3" creationId="{00000000-0000-0000-0000-000000000000}"/>
          </ac:spMkLst>
        </pc:spChg>
        <pc:spChg chg="add mod">
          <ac:chgData name="Iratxe Ainara Montoya Uriarte" userId="68aa3af8-6a1d-4368-9a7e-8ddf505350e9" providerId="ADAL" clId="{4CBFCDA7-3713-E546-9706-F603AB8426D5}" dt="2025-02-18T12:28:32.278" v="1308" actId="207"/>
          <ac:spMkLst>
            <pc:docMk/>
            <pc:sldMk cId="0" sldId="291"/>
            <ac:spMk id="5" creationId="{6879FF80-2C2C-9C01-845E-9243BC941747}"/>
          </ac:spMkLst>
        </pc:spChg>
        <pc:spChg chg="add mod">
          <ac:chgData name="Iratxe Ainara Montoya Uriarte" userId="68aa3af8-6a1d-4368-9a7e-8ddf505350e9" providerId="ADAL" clId="{4CBFCDA7-3713-E546-9706-F603AB8426D5}" dt="2025-02-18T12:28:35.937" v="1309" actId="207"/>
          <ac:spMkLst>
            <pc:docMk/>
            <pc:sldMk cId="0" sldId="291"/>
            <ac:spMk id="7" creationId="{F5CF1D8C-7539-810E-31CA-D7FF3FFCB3B4}"/>
          </ac:spMkLst>
        </pc:spChg>
        <pc:spChg chg="add mod">
          <ac:chgData name="Iratxe Ainara Montoya Uriarte" userId="68aa3af8-6a1d-4368-9a7e-8ddf505350e9" providerId="ADAL" clId="{4CBFCDA7-3713-E546-9706-F603AB8426D5}" dt="2025-02-18T12:28:49.472" v="1312" actId="207"/>
          <ac:spMkLst>
            <pc:docMk/>
            <pc:sldMk cId="0" sldId="291"/>
            <ac:spMk id="9" creationId="{22CCFC5C-98CE-A98A-E7F4-8659560F6574}"/>
          </ac:spMkLst>
        </pc:spChg>
        <pc:spChg chg="add mod">
          <ac:chgData name="Iratxe Ainara Montoya Uriarte" userId="68aa3af8-6a1d-4368-9a7e-8ddf505350e9" providerId="ADAL" clId="{4CBFCDA7-3713-E546-9706-F603AB8426D5}" dt="2025-02-18T12:28:53.474" v="1313" actId="207"/>
          <ac:spMkLst>
            <pc:docMk/>
            <pc:sldMk cId="0" sldId="291"/>
            <ac:spMk id="11" creationId="{E7B1DFEC-F86F-6A77-FE4B-37A10DF2A898}"/>
          </ac:spMkLst>
        </pc:spChg>
      </pc:sldChg>
      <pc:sldChg chg="addSp delSp modSp mod setBg modClrScheme delDesignElem chgLayout">
        <pc:chgData name="Iratxe Ainara Montoya Uriarte" userId="68aa3af8-6a1d-4368-9a7e-8ddf505350e9" providerId="ADAL" clId="{4CBFCDA7-3713-E546-9706-F603AB8426D5}" dt="2025-02-17T22:13:31.434" v="802"/>
        <pc:sldMkLst>
          <pc:docMk/>
          <pc:sldMk cId="0" sldId="292"/>
        </pc:sldMkLst>
        <pc:spChg chg="mod ord">
          <ac:chgData name="Iratxe Ainara Montoya Uriarte" userId="68aa3af8-6a1d-4368-9a7e-8ddf505350e9" providerId="ADAL" clId="{4CBFCDA7-3713-E546-9706-F603AB8426D5}" dt="2025-02-17T22:13:31.434" v="802"/>
          <ac:spMkLst>
            <pc:docMk/>
            <pc:sldMk cId="0" sldId="292"/>
            <ac:spMk id="2" creationId="{00000000-0000-0000-0000-000000000000}"/>
          </ac:spMkLst>
        </pc:spChg>
        <pc:spChg chg="add del">
          <ac:chgData name="Iratxe Ainara Montoya Uriarte" userId="68aa3af8-6a1d-4368-9a7e-8ddf505350e9" providerId="ADAL" clId="{4CBFCDA7-3713-E546-9706-F603AB8426D5}" dt="2025-02-17T22:13:31.434" v="802"/>
          <ac:spMkLst>
            <pc:docMk/>
            <pc:sldMk cId="0" sldId="292"/>
            <ac:spMk id="9" creationId="{3A8EC506-B1DA-46A1-B44D-774E68468E13}"/>
          </ac:spMkLst>
        </pc:spChg>
        <pc:spChg chg="add del">
          <ac:chgData name="Iratxe Ainara Montoya Uriarte" userId="68aa3af8-6a1d-4368-9a7e-8ddf505350e9" providerId="ADAL" clId="{4CBFCDA7-3713-E546-9706-F603AB8426D5}" dt="2025-02-17T22:13:31.434" v="802"/>
          <ac:spMkLst>
            <pc:docMk/>
            <pc:sldMk cId="0" sldId="292"/>
            <ac:spMk id="11" creationId="{BFF30785-305E-45D7-984F-5AA93D3CA561}"/>
          </ac:spMkLst>
        </pc:spChg>
        <pc:spChg chg="add del">
          <ac:chgData name="Iratxe Ainara Montoya Uriarte" userId="68aa3af8-6a1d-4368-9a7e-8ddf505350e9" providerId="ADAL" clId="{4CBFCDA7-3713-E546-9706-F603AB8426D5}" dt="2025-02-17T22:13:31.434" v="802"/>
          <ac:spMkLst>
            <pc:docMk/>
            <pc:sldMk cId="0" sldId="292"/>
            <ac:spMk id="15" creationId="{42DD0C21-8FEE-4C18-8789-CC8ABE206FE6}"/>
          </ac:spMkLst>
        </pc:spChg>
        <pc:spChg chg="add del">
          <ac:chgData name="Iratxe Ainara Montoya Uriarte" userId="68aa3af8-6a1d-4368-9a7e-8ddf505350e9" providerId="ADAL" clId="{4CBFCDA7-3713-E546-9706-F603AB8426D5}" dt="2025-02-17T22:13:31.434" v="802"/>
          <ac:spMkLst>
            <pc:docMk/>
            <pc:sldMk cId="0" sldId="292"/>
            <ac:spMk id="17" creationId="{A4B51757-7607-4CEA-A0EE-3C5BDC2C1CFB}"/>
          </ac:spMkLst>
        </pc:spChg>
        <pc:picChg chg="del">
          <ac:chgData name="Iratxe Ainara Montoya Uriarte" userId="68aa3af8-6a1d-4368-9a7e-8ddf505350e9" providerId="ADAL" clId="{4CBFCDA7-3713-E546-9706-F603AB8426D5}" dt="2025-02-17T18:45:13.541" v="354" actId="478"/>
          <ac:picMkLst>
            <pc:docMk/>
            <pc:sldMk cId="0" sldId="292"/>
            <ac:picMk id="3" creationId="{00000000-0000-0000-0000-000000000000}"/>
          </ac:picMkLst>
        </pc:picChg>
        <pc:picChg chg="add del mod">
          <ac:chgData name="Iratxe Ainara Montoya Uriarte" userId="68aa3af8-6a1d-4368-9a7e-8ddf505350e9" providerId="ADAL" clId="{4CBFCDA7-3713-E546-9706-F603AB8426D5}" dt="2025-02-17T22:06:56.980" v="752" actId="478"/>
          <ac:picMkLst>
            <pc:docMk/>
            <pc:sldMk cId="0" sldId="292"/>
            <ac:picMk id="4" creationId="{9AB8A03B-D3EB-CEBD-81B2-2158960CEE23}"/>
          </ac:picMkLst>
        </pc:picChg>
        <pc:cxnChg chg="add del">
          <ac:chgData name="Iratxe Ainara Montoya Uriarte" userId="68aa3af8-6a1d-4368-9a7e-8ddf505350e9" providerId="ADAL" clId="{4CBFCDA7-3713-E546-9706-F603AB8426D5}" dt="2025-02-17T22:13:31.434" v="802"/>
          <ac:cxnSpMkLst>
            <pc:docMk/>
            <pc:sldMk cId="0" sldId="292"/>
            <ac:cxnSpMk id="13" creationId="{15E01FA5-D766-43CA-A83D-E7CF3F04E96F}"/>
          </ac:cxnSpMkLst>
        </pc:cxnChg>
        <pc:cxnChg chg="add del">
          <ac:chgData name="Iratxe Ainara Montoya Uriarte" userId="68aa3af8-6a1d-4368-9a7e-8ddf505350e9" providerId="ADAL" clId="{4CBFCDA7-3713-E546-9706-F603AB8426D5}" dt="2025-02-17T22:13:31.434" v="802"/>
          <ac:cxnSpMkLst>
            <pc:docMk/>
            <pc:sldMk cId="0" sldId="292"/>
            <ac:cxnSpMk id="19" creationId="{FEF39256-F095-41C8-8707-6C1A665E8F2F}"/>
          </ac:cxnSpMkLst>
        </pc:cxnChg>
      </pc:sldChg>
      <pc:sldChg chg="modSp del mod modClrScheme chgLayout">
        <pc:chgData name="Iratxe Ainara Montoya Uriarte" userId="68aa3af8-6a1d-4368-9a7e-8ddf505350e9" providerId="ADAL" clId="{4CBFCDA7-3713-E546-9706-F603AB8426D5}" dt="2025-02-17T18:45:24.772" v="357" actId="2696"/>
        <pc:sldMkLst>
          <pc:docMk/>
          <pc:sldMk cId="0" sldId="293"/>
        </pc:sldMkLst>
        <pc:spChg chg="mod ord">
          <ac:chgData name="Iratxe Ainara Montoya Uriarte" userId="68aa3af8-6a1d-4368-9a7e-8ddf505350e9" providerId="ADAL" clId="{4CBFCDA7-3713-E546-9706-F603AB8426D5}" dt="2025-02-17T18:09:32.928" v="251" actId="700"/>
          <ac:spMkLst>
            <pc:docMk/>
            <pc:sldMk cId="0" sldId="293"/>
            <ac:spMk id="2" creationId="{00000000-0000-0000-0000-000000000000}"/>
          </ac:spMkLst>
        </pc:spChg>
      </pc:sldChg>
      <pc:sldChg chg="addSp delSp modSp mod modClrScheme chgLayout">
        <pc:chgData name="Iratxe Ainara Montoya Uriarte" userId="68aa3af8-6a1d-4368-9a7e-8ddf505350e9" providerId="ADAL" clId="{4CBFCDA7-3713-E546-9706-F603AB8426D5}" dt="2025-02-18T12:57:31.281" v="1387" actId="207"/>
        <pc:sldMkLst>
          <pc:docMk/>
          <pc:sldMk cId="0" sldId="294"/>
        </pc:sldMkLst>
        <pc:spChg chg="mod">
          <ac:chgData name="Iratxe Ainara Montoya Uriarte" userId="68aa3af8-6a1d-4368-9a7e-8ddf505350e9" providerId="ADAL" clId="{4CBFCDA7-3713-E546-9706-F603AB8426D5}" dt="2025-02-17T22:27:20.599" v="926" actId="6559"/>
          <ac:spMkLst>
            <pc:docMk/>
            <pc:sldMk cId="0" sldId="294"/>
            <ac:spMk id="2" creationId="{00000000-0000-0000-0000-000000000000}"/>
          </ac:spMkLst>
        </pc:spChg>
        <pc:spChg chg="del">
          <ac:chgData name="Iratxe Ainara Montoya Uriarte" userId="68aa3af8-6a1d-4368-9a7e-8ddf505350e9" providerId="ADAL" clId="{4CBFCDA7-3713-E546-9706-F603AB8426D5}" dt="2025-02-17T22:10:21.493" v="755" actId="478"/>
          <ac:spMkLst>
            <pc:docMk/>
            <pc:sldMk cId="0" sldId="294"/>
            <ac:spMk id="3" creationId="{00000000-0000-0000-0000-000000000000}"/>
          </ac:spMkLst>
        </pc:spChg>
        <pc:spChg chg="del">
          <ac:chgData name="Iratxe Ainara Montoya Uriarte" userId="68aa3af8-6a1d-4368-9a7e-8ddf505350e9" providerId="ADAL" clId="{4CBFCDA7-3713-E546-9706-F603AB8426D5}" dt="2025-02-17T22:10:16.836" v="754" actId="478"/>
          <ac:spMkLst>
            <pc:docMk/>
            <pc:sldMk cId="0" sldId="294"/>
            <ac:spMk id="4" creationId="{00000000-0000-0000-0000-000000000000}"/>
          </ac:spMkLst>
        </pc:spChg>
        <pc:spChg chg="add mod">
          <ac:chgData name="Iratxe Ainara Montoya Uriarte" userId="68aa3af8-6a1d-4368-9a7e-8ddf505350e9" providerId="ADAL" clId="{4CBFCDA7-3713-E546-9706-F603AB8426D5}" dt="2025-02-18T12:57:31.281" v="1387" actId="207"/>
          <ac:spMkLst>
            <pc:docMk/>
            <pc:sldMk cId="0" sldId="294"/>
            <ac:spMk id="4" creationId="{E5B19024-0CE8-36B7-2C7A-F7B4FC98EDAB}"/>
          </ac:spMkLst>
        </pc:spChg>
        <pc:spChg chg="mod ord">
          <ac:chgData name="Iratxe Ainara Montoya Uriarte" userId="68aa3af8-6a1d-4368-9a7e-8ddf505350e9" providerId="ADAL" clId="{4CBFCDA7-3713-E546-9706-F603AB8426D5}" dt="2025-02-18T12:29:24.571" v="1315"/>
          <ac:spMkLst>
            <pc:docMk/>
            <pc:sldMk cId="0" sldId="294"/>
            <ac:spMk id="5" creationId="{00000000-0000-0000-0000-000000000000}"/>
          </ac:spMkLst>
        </pc:spChg>
        <pc:spChg chg="del">
          <ac:chgData name="Iratxe Ainara Montoya Uriarte" userId="68aa3af8-6a1d-4368-9a7e-8ddf505350e9" providerId="ADAL" clId="{4CBFCDA7-3713-E546-9706-F603AB8426D5}" dt="2025-02-17T22:10:24.479" v="756" actId="478"/>
          <ac:spMkLst>
            <pc:docMk/>
            <pc:sldMk cId="0" sldId="294"/>
            <ac:spMk id="10" creationId="{00000000-0000-0000-0000-000000000000}"/>
          </ac:spMkLst>
        </pc:spChg>
        <pc:spChg chg="del">
          <ac:chgData name="Iratxe Ainara Montoya Uriarte" userId="68aa3af8-6a1d-4368-9a7e-8ddf505350e9" providerId="ADAL" clId="{4CBFCDA7-3713-E546-9706-F603AB8426D5}" dt="2025-02-17T22:10:12.704" v="753" actId="478"/>
          <ac:spMkLst>
            <pc:docMk/>
            <pc:sldMk cId="0" sldId="294"/>
            <ac:spMk id="14" creationId="{00000000-0000-0000-0000-000000000000}"/>
          </ac:spMkLst>
        </pc:spChg>
        <pc:spChg chg="del">
          <ac:chgData name="Iratxe Ainara Montoya Uriarte" userId="68aa3af8-6a1d-4368-9a7e-8ddf505350e9" providerId="ADAL" clId="{4CBFCDA7-3713-E546-9706-F603AB8426D5}" dt="2025-02-17T22:10:24.479" v="756" actId="478"/>
          <ac:spMkLst>
            <pc:docMk/>
            <pc:sldMk cId="0" sldId="294"/>
            <ac:spMk id="15" creationId="{00000000-0000-0000-0000-000000000000}"/>
          </ac:spMkLst>
        </pc:spChg>
        <pc:spChg chg="del">
          <ac:chgData name="Iratxe Ainara Montoya Uriarte" userId="68aa3af8-6a1d-4368-9a7e-8ddf505350e9" providerId="ADAL" clId="{4CBFCDA7-3713-E546-9706-F603AB8426D5}" dt="2025-02-17T22:10:16.836" v="754" actId="478"/>
          <ac:spMkLst>
            <pc:docMk/>
            <pc:sldMk cId="0" sldId="294"/>
            <ac:spMk id="16" creationId="{00000000-0000-0000-0000-000000000000}"/>
          </ac:spMkLst>
        </pc:spChg>
        <pc:spChg chg="del">
          <ac:chgData name="Iratxe Ainara Montoya Uriarte" userId="68aa3af8-6a1d-4368-9a7e-8ddf505350e9" providerId="ADAL" clId="{4CBFCDA7-3713-E546-9706-F603AB8426D5}" dt="2025-02-17T22:10:24.479" v="756" actId="478"/>
          <ac:spMkLst>
            <pc:docMk/>
            <pc:sldMk cId="0" sldId="294"/>
            <ac:spMk id="17" creationId="{00000000-0000-0000-0000-000000000000}"/>
          </ac:spMkLst>
        </pc:spChg>
        <pc:spChg chg="del">
          <ac:chgData name="Iratxe Ainara Montoya Uriarte" userId="68aa3af8-6a1d-4368-9a7e-8ddf505350e9" providerId="ADAL" clId="{4CBFCDA7-3713-E546-9706-F603AB8426D5}" dt="2025-02-17T22:10:12.704" v="753" actId="478"/>
          <ac:spMkLst>
            <pc:docMk/>
            <pc:sldMk cId="0" sldId="294"/>
            <ac:spMk id="21" creationId="{00000000-0000-0000-0000-000000000000}"/>
          </ac:spMkLst>
        </pc:spChg>
        <pc:spChg chg="del">
          <ac:chgData name="Iratxe Ainara Montoya Uriarte" userId="68aa3af8-6a1d-4368-9a7e-8ddf505350e9" providerId="ADAL" clId="{4CBFCDA7-3713-E546-9706-F603AB8426D5}" dt="2025-02-17T22:10:12.704" v="753" actId="478"/>
          <ac:spMkLst>
            <pc:docMk/>
            <pc:sldMk cId="0" sldId="294"/>
            <ac:spMk id="25" creationId="{00000000-0000-0000-0000-000000000000}"/>
          </ac:spMkLst>
        </pc:spChg>
        <pc:spChg chg="del">
          <ac:chgData name="Iratxe Ainara Montoya Uriarte" userId="68aa3af8-6a1d-4368-9a7e-8ddf505350e9" providerId="ADAL" clId="{4CBFCDA7-3713-E546-9706-F603AB8426D5}" dt="2025-02-17T22:10:12.704" v="753" actId="478"/>
          <ac:spMkLst>
            <pc:docMk/>
            <pc:sldMk cId="0" sldId="294"/>
            <ac:spMk id="26" creationId="{00000000-0000-0000-0000-000000000000}"/>
          </ac:spMkLst>
        </pc:spChg>
        <pc:grpChg chg="del">
          <ac:chgData name="Iratxe Ainara Montoya Uriarte" userId="68aa3af8-6a1d-4368-9a7e-8ddf505350e9" providerId="ADAL" clId="{4CBFCDA7-3713-E546-9706-F603AB8426D5}" dt="2025-02-17T22:10:24.479" v="756" actId="478"/>
          <ac:grpSpMkLst>
            <pc:docMk/>
            <pc:sldMk cId="0" sldId="294"/>
            <ac:grpSpMk id="6" creationId="{00000000-0000-0000-0000-000000000000}"/>
          </ac:grpSpMkLst>
        </pc:grpChg>
        <pc:grpChg chg="del">
          <ac:chgData name="Iratxe Ainara Montoya Uriarte" userId="68aa3af8-6a1d-4368-9a7e-8ddf505350e9" providerId="ADAL" clId="{4CBFCDA7-3713-E546-9706-F603AB8426D5}" dt="2025-02-17T22:10:12.704" v="753" actId="478"/>
          <ac:grpSpMkLst>
            <pc:docMk/>
            <pc:sldMk cId="0" sldId="294"/>
            <ac:grpSpMk id="11" creationId="{00000000-0000-0000-0000-000000000000}"/>
          </ac:grpSpMkLst>
        </pc:grpChg>
        <pc:grpChg chg="del">
          <ac:chgData name="Iratxe Ainara Montoya Uriarte" userId="68aa3af8-6a1d-4368-9a7e-8ddf505350e9" providerId="ADAL" clId="{4CBFCDA7-3713-E546-9706-F603AB8426D5}" dt="2025-02-17T22:10:16.836" v="754" actId="478"/>
          <ac:grpSpMkLst>
            <pc:docMk/>
            <pc:sldMk cId="0" sldId="294"/>
            <ac:grpSpMk id="18" creationId="{00000000-0000-0000-0000-000000000000}"/>
          </ac:grpSpMkLst>
        </pc:grpChg>
        <pc:grpChg chg="del">
          <ac:chgData name="Iratxe Ainara Montoya Uriarte" userId="68aa3af8-6a1d-4368-9a7e-8ddf505350e9" providerId="ADAL" clId="{4CBFCDA7-3713-E546-9706-F603AB8426D5}" dt="2025-02-17T22:10:12.704" v="753" actId="478"/>
          <ac:grpSpMkLst>
            <pc:docMk/>
            <pc:sldMk cId="0" sldId="294"/>
            <ac:grpSpMk id="22" creationId="{00000000-0000-0000-0000-000000000000}"/>
          </ac:grpSpMkLst>
        </pc:grpChg>
        <pc:picChg chg="add mod">
          <ac:chgData name="Iratxe Ainara Montoya Uriarte" userId="68aa3af8-6a1d-4368-9a7e-8ddf505350e9" providerId="ADAL" clId="{4CBFCDA7-3713-E546-9706-F603AB8426D5}" dt="2025-02-17T22:48:39.875" v="1140" actId="14100"/>
          <ac:picMkLst>
            <pc:docMk/>
            <pc:sldMk cId="0" sldId="294"/>
            <ac:picMk id="27" creationId="{0D13497A-4752-9572-E3A6-049BB9B76A6C}"/>
          </ac:picMkLst>
        </pc:picChg>
      </pc:sldChg>
      <pc:sldChg chg="addSp modSp mod modClrScheme chgLayout">
        <pc:chgData name="Iratxe Ainara Montoya Uriarte" userId="68aa3af8-6a1d-4368-9a7e-8ddf505350e9" providerId="ADAL" clId="{4CBFCDA7-3713-E546-9706-F603AB8426D5}" dt="2025-02-18T12:57:35.899" v="1388" actId="207"/>
        <pc:sldMkLst>
          <pc:docMk/>
          <pc:sldMk cId="0" sldId="295"/>
        </pc:sldMkLst>
        <pc:spChg chg="mod ord">
          <ac:chgData name="Iratxe Ainara Montoya Uriarte" userId="68aa3af8-6a1d-4368-9a7e-8ddf505350e9" providerId="ADAL" clId="{4CBFCDA7-3713-E546-9706-F603AB8426D5}" dt="2025-02-17T22:48:59.719" v="1144" actId="14100"/>
          <ac:spMkLst>
            <pc:docMk/>
            <pc:sldMk cId="0" sldId="295"/>
            <ac:spMk id="2" creationId="{00000000-0000-0000-0000-000000000000}"/>
          </ac:spMkLst>
        </pc:spChg>
        <pc:spChg chg="mod">
          <ac:chgData name="Iratxe Ainara Montoya Uriarte" userId="68aa3af8-6a1d-4368-9a7e-8ddf505350e9" providerId="ADAL" clId="{4CBFCDA7-3713-E546-9706-F603AB8426D5}" dt="2025-02-17T23:00:38.663" v="1217" actId="790"/>
          <ac:spMkLst>
            <pc:docMk/>
            <pc:sldMk cId="0" sldId="295"/>
            <ac:spMk id="3" creationId="{00000000-0000-0000-0000-000000000000}"/>
          </ac:spMkLst>
        </pc:spChg>
        <pc:spChg chg="mod">
          <ac:chgData name="Iratxe Ainara Montoya Uriarte" userId="68aa3af8-6a1d-4368-9a7e-8ddf505350e9" providerId="ADAL" clId="{4CBFCDA7-3713-E546-9706-F603AB8426D5}" dt="2025-02-17T22:49:46.817" v="1151" actId="1076"/>
          <ac:spMkLst>
            <pc:docMk/>
            <pc:sldMk cId="0" sldId="295"/>
            <ac:spMk id="4" creationId="{00000000-0000-0000-0000-000000000000}"/>
          </ac:spMkLst>
        </pc:spChg>
        <pc:spChg chg="add mod">
          <ac:chgData name="Iratxe Ainara Montoya Uriarte" userId="68aa3af8-6a1d-4368-9a7e-8ddf505350e9" providerId="ADAL" clId="{4CBFCDA7-3713-E546-9706-F603AB8426D5}" dt="2025-02-18T12:57:35.899" v="1388" actId="207"/>
          <ac:spMkLst>
            <pc:docMk/>
            <pc:sldMk cId="0" sldId="295"/>
            <ac:spMk id="7" creationId="{E2626A1E-9FA4-D28D-AF3C-272EA92D1A2E}"/>
          </ac:spMkLst>
        </pc:spChg>
        <pc:picChg chg="mod">
          <ac:chgData name="Iratxe Ainara Montoya Uriarte" userId="68aa3af8-6a1d-4368-9a7e-8ddf505350e9" providerId="ADAL" clId="{4CBFCDA7-3713-E546-9706-F603AB8426D5}" dt="2025-02-17T22:50:01.680" v="1156" actId="14100"/>
          <ac:picMkLst>
            <pc:docMk/>
            <pc:sldMk cId="0" sldId="295"/>
            <ac:picMk id="5" creationId="{00000000-0000-0000-0000-000000000000}"/>
          </ac:picMkLst>
        </pc:picChg>
      </pc:sldChg>
      <pc:sldChg chg="addSp modSp mod modClrScheme chgLayout">
        <pc:chgData name="Iratxe Ainara Montoya Uriarte" userId="68aa3af8-6a1d-4368-9a7e-8ddf505350e9" providerId="ADAL" clId="{4CBFCDA7-3713-E546-9706-F603AB8426D5}" dt="2025-02-18T12:57:40.597" v="1389" actId="207"/>
        <pc:sldMkLst>
          <pc:docMk/>
          <pc:sldMk cId="0" sldId="296"/>
        </pc:sldMkLst>
        <pc:spChg chg="mod">
          <ac:chgData name="Iratxe Ainara Montoya Uriarte" userId="68aa3af8-6a1d-4368-9a7e-8ddf505350e9" providerId="ADAL" clId="{4CBFCDA7-3713-E546-9706-F603AB8426D5}" dt="2025-02-17T22:27:51.373" v="932" actId="6559"/>
          <ac:spMkLst>
            <pc:docMk/>
            <pc:sldMk cId="0" sldId="296"/>
            <ac:spMk id="2" creationId="{00000000-0000-0000-0000-000000000000}"/>
          </ac:spMkLst>
        </pc:spChg>
        <pc:spChg chg="mod ord">
          <ac:chgData name="Iratxe Ainara Montoya Uriarte" userId="68aa3af8-6a1d-4368-9a7e-8ddf505350e9" providerId="ADAL" clId="{4CBFCDA7-3713-E546-9706-F603AB8426D5}" dt="2025-02-17T22:50:24.079" v="1160" actId="14100"/>
          <ac:spMkLst>
            <pc:docMk/>
            <pc:sldMk cId="0" sldId="296"/>
            <ac:spMk id="3" creationId="{00000000-0000-0000-0000-000000000000}"/>
          </ac:spMkLst>
        </pc:spChg>
        <pc:spChg chg="mod">
          <ac:chgData name="Iratxe Ainara Montoya Uriarte" userId="68aa3af8-6a1d-4368-9a7e-8ddf505350e9" providerId="ADAL" clId="{4CBFCDA7-3713-E546-9706-F603AB8426D5}" dt="2025-02-17T22:50:53.046" v="1167" actId="122"/>
          <ac:spMkLst>
            <pc:docMk/>
            <pc:sldMk cId="0" sldId="296"/>
            <ac:spMk id="5" creationId="{00000000-0000-0000-0000-000000000000}"/>
          </ac:spMkLst>
        </pc:spChg>
        <pc:spChg chg="add mod">
          <ac:chgData name="Iratxe Ainara Montoya Uriarte" userId="68aa3af8-6a1d-4368-9a7e-8ddf505350e9" providerId="ADAL" clId="{4CBFCDA7-3713-E546-9706-F603AB8426D5}" dt="2025-02-18T12:57:40.597" v="1389" actId="207"/>
          <ac:spMkLst>
            <pc:docMk/>
            <pc:sldMk cId="0" sldId="296"/>
            <ac:spMk id="7" creationId="{45F5332D-7E30-7439-5E4F-9B59717F2E11}"/>
          </ac:spMkLst>
        </pc:spChg>
      </pc:sldChg>
      <pc:sldChg chg="addSp delSp modSp mod setBg modClrScheme delDesignElem chgLayout">
        <pc:chgData name="Iratxe Ainara Montoya Uriarte" userId="68aa3af8-6a1d-4368-9a7e-8ddf505350e9" providerId="ADAL" clId="{4CBFCDA7-3713-E546-9706-F603AB8426D5}" dt="2025-02-18T12:58:49.322" v="1394" actId="1076"/>
        <pc:sldMkLst>
          <pc:docMk/>
          <pc:sldMk cId="0" sldId="297"/>
        </pc:sldMkLst>
        <pc:spChg chg="mod ord">
          <ac:chgData name="Iratxe Ainara Montoya Uriarte" userId="68aa3af8-6a1d-4368-9a7e-8ddf505350e9" providerId="ADAL" clId="{4CBFCDA7-3713-E546-9706-F603AB8426D5}" dt="2025-02-17T23:01:31.599" v="1220" actId="790"/>
          <ac:spMkLst>
            <pc:docMk/>
            <pc:sldMk cId="0" sldId="297"/>
            <ac:spMk id="2" creationId="{00000000-0000-0000-0000-000000000000}"/>
          </ac:spMkLst>
        </pc:spChg>
        <pc:spChg chg="del mod">
          <ac:chgData name="Iratxe Ainara Montoya Uriarte" userId="68aa3af8-6a1d-4368-9a7e-8ddf505350e9" providerId="ADAL" clId="{4CBFCDA7-3713-E546-9706-F603AB8426D5}" dt="2025-02-17T18:49:00.365" v="388" actId="478"/>
          <ac:spMkLst>
            <pc:docMk/>
            <pc:sldMk cId="0" sldId="297"/>
            <ac:spMk id="3" creationId="{00000000-0000-0000-0000-000000000000}"/>
          </ac:spMkLst>
        </pc:spChg>
        <pc:spChg chg="mod ord">
          <ac:chgData name="Iratxe Ainara Montoya Uriarte" userId="68aa3af8-6a1d-4368-9a7e-8ddf505350e9" providerId="ADAL" clId="{4CBFCDA7-3713-E546-9706-F603AB8426D5}" dt="2025-02-17T23:01:14.314" v="1219" actId="790"/>
          <ac:spMkLst>
            <pc:docMk/>
            <pc:sldMk cId="0" sldId="297"/>
            <ac:spMk id="4" creationId="{00000000-0000-0000-0000-000000000000}"/>
          </ac:spMkLst>
        </pc:spChg>
        <pc:spChg chg="add mod">
          <ac:chgData name="Iratxe Ainara Montoya Uriarte" userId="68aa3af8-6a1d-4368-9a7e-8ddf505350e9" providerId="ADAL" clId="{4CBFCDA7-3713-E546-9706-F603AB8426D5}" dt="2025-02-18T12:58:44.241" v="1393" actId="1076"/>
          <ac:spMkLst>
            <pc:docMk/>
            <pc:sldMk cId="0" sldId="297"/>
            <ac:spMk id="5" creationId="{8B8C1DE7-A905-0839-744F-F571E42CFF46}"/>
          </ac:spMkLst>
        </pc:spChg>
        <pc:spChg chg="add mod">
          <ac:chgData name="Iratxe Ainara Montoya Uriarte" userId="68aa3af8-6a1d-4368-9a7e-8ddf505350e9" providerId="ADAL" clId="{4CBFCDA7-3713-E546-9706-F603AB8426D5}" dt="2025-02-18T12:58:49.322" v="1394" actId="1076"/>
          <ac:spMkLst>
            <pc:docMk/>
            <pc:sldMk cId="0" sldId="297"/>
            <ac:spMk id="7" creationId="{2D73FBDC-CB18-A450-2FD6-CB8C8BB0F816}"/>
          </ac:spMkLst>
        </pc:spChg>
        <pc:spChg chg="del mod">
          <ac:chgData name="Iratxe Ainara Montoya Uriarte" userId="68aa3af8-6a1d-4368-9a7e-8ddf505350e9" providerId="ADAL" clId="{4CBFCDA7-3713-E546-9706-F603AB8426D5}" dt="2025-02-17T18:51:15.365" v="459" actId="478"/>
          <ac:spMkLst>
            <pc:docMk/>
            <pc:sldMk cId="0" sldId="297"/>
            <ac:spMk id="13" creationId="{00000000-0000-0000-0000-000000000000}"/>
          </ac:spMkLst>
        </pc:spChg>
        <pc:spChg chg="del mod">
          <ac:chgData name="Iratxe Ainara Montoya Uriarte" userId="68aa3af8-6a1d-4368-9a7e-8ddf505350e9" providerId="ADAL" clId="{4CBFCDA7-3713-E546-9706-F603AB8426D5}" dt="2025-02-17T18:51:19.454" v="462" actId="478"/>
          <ac:spMkLst>
            <pc:docMk/>
            <pc:sldMk cId="0" sldId="297"/>
            <ac:spMk id="17" creationId="{00000000-0000-0000-0000-000000000000}"/>
          </ac:spMkLst>
        </pc:spChg>
        <pc:spChg chg="del mod">
          <ac:chgData name="Iratxe Ainara Montoya Uriarte" userId="68aa3af8-6a1d-4368-9a7e-8ddf505350e9" providerId="ADAL" clId="{4CBFCDA7-3713-E546-9706-F603AB8426D5}" dt="2025-02-17T18:51:21.272" v="463" actId="478"/>
          <ac:spMkLst>
            <pc:docMk/>
            <pc:sldMk cId="0" sldId="297"/>
            <ac:spMk id="21" creationId="{00000000-0000-0000-0000-000000000000}"/>
          </ac:spMkLst>
        </pc:spChg>
        <pc:grpChg chg="del mod">
          <ac:chgData name="Iratxe Ainara Montoya Uriarte" userId="68aa3af8-6a1d-4368-9a7e-8ddf505350e9" providerId="ADAL" clId="{4CBFCDA7-3713-E546-9706-F603AB8426D5}" dt="2025-02-17T18:51:11.134" v="456" actId="478"/>
          <ac:grpSpMkLst>
            <pc:docMk/>
            <pc:sldMk cId="0" sldId="297"/>
            <ac:grpSpMk id="5" creationId="{00000000-0000-0000-0000-000000000000}"/>
          </ac:grpSpMkLst>
        </pc:grpChg>
        <pc:grpChg chg="del mod">
          <ac:chgData name="Iratxe Ainara Montoya Uriarte" userId="68aa3af8-6a1d-4368-9a7e-8ddf505350e9" providerId="ADAL" clId="{4CBFCDA7-3713-E546-9706-F603AB8426D5}" dt="2025-02-17T18:51:16.518" v="460" actId="478"/>
          <ac:grpSpMkLst>
            <pc:docMk/>
            <pc:sldMk cId="0" sldId="297"/>
            <ac:grpSpMk id="14" creationId="{00000000-0000-0000-0000-000000000000}"/>
          </ac:grpSpMkLst>
        </pc:grpChg>
        <pc:grpChg chg="del mod">
          <ac:chgData name="Iratxe Ainara Montoya Uriarte" userId="68aa3af8-6a1d-4368-9a7e-8ddf505350e9" providerId="ADAL" clId="{4CBFCDA7-3713-E546-9706-F603AB8426D5}" dt="2025-02-17T18:51:23.702" v="464" actId="478"/>
          <ac:grpSpMkLst>
            <pc:docMk/>
            <pc:sldMk cId="0" sldId="297"/>
            <ac:grpSpMk id="18" creationId="{00000000-0000-0000-0000-000000000000}"/>
          </ac:grpSpMkLst>
        </pc:grpChg>
        <pc:picChg chg="add mod">
          <ac:chgData name="Iratxe Ainara Montoya Uriarte" userId="68aa3af8-6a1d-4368-9a7e-8ddf505350e9" providerId="ADAL" clId="{4CBFCDA7-3713-E546-9706-F603AB8426D5}" dt="2025-02-17T22:51:28.080" v="1176" actId="1076"/>
          <ac:picMkLst>
            <pc:docMk/>
            <pc:sldMk cId="0" sldId="297"/>
            <ac:picMk id="22" creationId="{14A38AD5-46DE-FAB2-6683-96DAE57F1C3F}"/>
          </ac:picMkLst>
        </pc:picChg>
        <pc:cxnChg chg="add del">
          <ac:chgData name="Iratxe Ainara Montoya Uriarte" userId="68aa3af8-6a1d-4368-9a7e-8ddf505350e9" providerId="ADAL" clId="{4CBFCDA7-3713-E546-9706-F603AB8426D5}" dt="2025-02-17T18:51:47.306" v="474" actId="26606"/>
          <ac:cxnSpMkLst>
            <pc:docMk/>
            <pc:sldMk cId="0" sldId="297"/>
            <ac:cxnSpMk id="27" creationId="{9200C8B5-FB5A-4F8B-A9BD-693C051418A3}"/>
          </ac:cxnSpMkLst>
        </pc:cxnChg>
        <pc:cxnChg chg="add del">
          <ac:chgData name="Iratxe Ainara Montoya Uriarte" userId="68aa3af8-6a1d-4368-9a7e-8ddf505350e9" providerId="ADAL" clId="{4CBFCDA7-3713-E546-9706-F603AB8426D5}" dt="2025-02-17T22:51:36.974" v="1177" actId="700"/>
          <ac:cxnSpMkLst>
            <pc:docMk/>
            <pc:sldMk cId="0" sldId="297"/>
            <ac:cxnSpMk id="29" creationId="{9200C8B5-FB5A-4F8B-A9BD-693C051418A3}"/>
          </ac:cxnSpMkLst>
        </pc:cxnChg>
      </pc:sldChg>
      <pc:sldChg chg="addSp delSp modSp mod modClrScheme chgLayout">
        <pc:chgData name="Iratxe Ainara Montoya Uriarte" userId="68aa3af8-6a1d-4368-9a7e-8ddf505350e9" providerId="ADAL" clId="{4CBFCDA7-3713-E546-9706-F603AB8426D5}" dt="2025-02-18T12:58:53.948" v="1395" actId="207"/>
        <pc:sldMkLst>
          <pc:docMk/>
          <pc:sldMk cId="0" sldId="298"/>
        </pc:sldMkLst>
        <pc:spChg chg="del mod ord">
          <ac:chgData name="Iratxe Ainara Montoya Uriarte" userId="68aa3af8-6a1d-4368-9a7e-8ddf505350e9" providerId="ADAL" clId="{4CBFCDA7-3713-E546-9706-F603AB8426D5}" dt="2025-02-17T18:48:33.075" v="386" actId="478"/>
          <ac:spMkLst>
            <pc:docMk/>
            <pc:sldMk cId="0" sldId="298"/>
            <ac:spMk id="2" creationId="{00000000-0000-0000-0000-000000000000}"/>
          </ac:spMkLst>
        </pc:spChg>
        <pc:spChg chg="add mod">
          <ac:chgData name="Iratxe Ainara Montoya Uriarte" userId="68aa3af8-6a1d-4368-9a7e-8ddf505350e9" providerId="ADAL" clId="{4CBFCDA7-3713-E546-9706-F603AB8426D5}" dt="2025-02-18T12:58:53.948" v="1395" actId="207"/>
          <ac:spMkLst>
            <pc:docMk/>
            <pc:sldMk cId="0" sldId="298"/>
            <ac:spMk id="3" creationId="{68ACE173-A073-7C93-63CE-81CC917310A9}"/>
          </ac:spMkLst>
        </pc:spChg>
        <pc:spChg chg="mod">
          <ac:chgData name="Iratxe Ainara Montoya Uriarte" userId="68aa3af8-6a1d-4368-9a7e-8ddf505350e9" providerId="ADAL" clId="{4CBFCDA7-3713-E546-9706-F603AB8426D5}" dt="2025-02-17T22:28:19.312" v="937" actId="255"/>
          <ac:spMkLst>
            <pc:docMk/>
            <pc:sldMk cId="0" sldId="298"/>
            <ac:spMk id="8" creationId="{00000000-0000-0000-0000-000000000000}"/>
          </ac:spMkLst>
        </pc:spChg>
        <pc:spChg chg="del">
          <ac:chgData name="Iratxe Ainara Montoya Uriarte" userId="68aa3af8-6a1d-4368-9a7e-8ddf505350e9" providerId="ADAL" clId="{4CBFCDA7-3713-E546-9706-F603AB8426D5}" dt="2025-02-17T22:11:32.865" v="764" actId="478"/>
          <ac:spMkLst>
            <pc:docMk/>
            <pc:sldMk cId="0" sldId="298"/>
            <ac:spMk id="12" creationId="{00000000-0000-0000-0000-000000000000}"/>
          </ac:spMkLst>
        </pc:spChg>
        <pc:spChg chg="del">
          <ac:chgData name="Iratxe Ainara Montoya Uriarte" userId="68aa3af8-6a1d-4368-9a7e-8ddf505350e9" providerId="ADAL" clId="{4CBFCDA7-3713-E546-9706-F603AB8426D5}" dt="2025-02-17T22:11:32.865" v="764" actId="478"/>
          <ac:spMkLst>
            <pc:docMk/>
            <pc:sldMk cId="0" sldId="298"/>
            <ac:spMk id="16" creationId="{00000000-0000-0000-0000-000000000000}"/>
          </ac:spMkLst>
        </pc:spChg>
        <pc:spChg chg="del">
          <ac:chgData name="Iratxe Ainara Montoya Uriarte" userId="68aa3af8-6a1d-4368-9a7e-8ddf505350e9" providerId="ADAL" clId="{4CBFCDA7-3713-E546-9706-F603AB8426D5}" dt="2025-02-17T22:11:32.865" v="764" actId="478"/>
          <ac:spMkLst>
            <pc:docMk/>
            <pc:sldMk cId="0" sldId="298"/>
            <ac:spMk id="20" creationId="{00000000-0000-0000-0000-000000000000}"/>
          </ac:spMkLst>
        </pc:spChg>
        <pc:spChg chg="mod">
          <ac:chgData name="Iratxe Ainara Montoya Uriarte" userId="68aa3af8-6a1d-4368-9a7e-8ddf505350e9" providerId="ADAL" clId="{4CBFCDA7-3713-E546-9706-F603AB8426D5}" dt="2025-02-17T23:01:45.493" v="1221" actId="33524"/>
          <ac:spMkLst>
            <pc:docMk/>
            <pc:sldMk cId="0" sldId="298"/>
            <ac:spMk id="21" creationId="{00000000-0000-0000-0000-000000000000}"/>
          </ac:spMkLst>
        </pc:spChg>
        <pc:spChg chg="del">
          <ac:chgData name="Iratxe Ainara Montoya Uriarte" userId="68aa3af8-6a1d-4368-9a7e-8ddf505350e9" providerId="ADAL" clId="{4CBFCDA7-3713-E546-9706-F603AB8426D5}" dt="2025-02-17T22:11:45.649" v="769" actId="478"/>
          <ac:spMkLst>
            <pc:docMk/>
            <pc:sldMk cId="0" sldId="298"/>
            <ac:spMk id="22" creationId="{00000000-0000-0000-0000-000000000000}"/>
          </ac:spMkLst>
        </pc:spChg>
        <pc:grpChg chg="del">
          <ac:chgData name="Iratxe Ainara Montoya Uriarte" userId="68aa3af8-6a1d-4368-9a7e-8ddf505350e9" providerId="ADAL" clId="{4CBFCDA7-3713-E546-9706-F603AB8426D5}" dt="2025-02-17T22:11:37.241" v="765" actId="478"/>
          <ac:grpSpMkLst>
            <pc:docMk/>
            <pc:sldMk cId="0" sldId="298"/>
            <ac:grpSpMk id="3" creationId="{00000000-0000-0000-0000-000000000000}"/>
          </ac:grpSpMkLst>
        </pc:grpChg>
        <pc:grpChg chg="del">
          <ac:chgData name="Iratxe Ainara Montoya Uriarte" userId="68aa3af8-6a1d-4368-9a7e-8ddf505350e9" providerId="ADAL" clId="{4CBFCDA7-3713-E546-9706-F603AB8426D5}" dt="2025-02-17T22:11:32.865" v="764" actId="478"/>
          <ac:grpSpMkLst>
            <pc:docMk/>
            <pc:sldMk cId="0" sldId="298"/>
            <ac:grpSpMk id="9" creationId="{00000000-0000-0000-0000-000000000000}"/>
          </ac:grpSpMkLst>
        </pc:grpChg>
        <pc:grpChg chg="del">
          <ac:chgData name="Iratxe Ainara Montoya Uriarte" userId="68aa3af8-6a1d-4368-9a7e-8ddf505350e9" providerId="ADAL" clId="{4CBFCDA7-3713-E546-9706-F603AB8426D5}" dt="2025-02-17T22:11:32.865" v="764" actId="478"/>
          <ac:grpSpMkLst>
            <pc:docMk/>
            <pc:sldMk cId="0" sldId="298"/>
            <ac:grpSpMk id="13" creationId="{00000000-0000-0000-0000-000000000000}"/>
          </ac:grpSpMkLst>
        </pc:grpChg>
        <pc:grpChg chg="del">
          <ac:chgData name="Iratxe Ainara Montoya Uriarte" userId="68aa3af8-6a1d-4368-9a7e-8ddf505350e9" providerId="ADAL" clId="{4CBFCDA7-3713-E546-9706-F603AB8426D5}" dt="2025-02-17T22:11:30.081" v="763" actId="478"/>
          <ac:grpSpMkLst>
            <pc:docMk/>
            <pc:sldMk cId="0" sldId="298"/>
            <ac:grpSpMk id="17" creationId="{00000000-0000-0000-0000-000000000000}"/>
          </ac:grpSpMkLst>
        </pc:grpChg>
        <pc:picChg chg="del">
          <ac:chgData name="Iratxe Ainara Montoya Uriarte" userId="68aa3af8-6a1d-4368-9a7e-8ddf505350e9" providerId="ADAL" clId="{4CBFCDA7-3713-E546-9706-F603AB8426D5}" dt="2025-02-17T22:11:39.525" v="766" actId="478"/>
          <ac:picMkLst>
            <pc:docMk/>
            <pc:sldMk cId="0" sldId="298"/>
            <ac:picMk id="23" creationId="{00000000-0000-0000-0000-000000000000}"/>
          </ac:picMkLst>
        </pc:picChg>
        <pc:picChg chg="add mod">
          <ac:chgData name="Iratxe Ainara Montoya Uriarte" userId="68aa3af8-6a1d-4368-9a7e-8ddf505350e9" providerId="ADAL" clId="{4CBFCDA7-3713-E546-9706-F603AB8426D5}" dt="2025-02-17T22:51:59.880" v="1181" actId="1076"/>
          <ac:picMkLst>
            <pc:docMk/>
            <pc:sldMk cId="0" sldId="298"/>
            <ac:picMk id="24" creationId="{338394E3-F479-2CBB-9403-2672C170AB8B}"/>
          </ac:picMkLst>
        </pc:picChg>
      </pc:sldChg>
      <pc:sldChg chg="addSp delSp modSp mod modClrScheme chgLayout">
        <pc:chgData name="Iratxe Ainara Montoya Uriarte" userId="68aa3af8-6a1d-4368-9a7e-8ddf505350e9" providerId="ADAL" clId="{4CBFCDA7-3713-E546-9706-F603AB8426D5}" dt="2025-02-18T12:58:59.876" v="1396" actId="207"/>
        <pc:sldMkLst>
          <pc:docMk/>
          <pc:sldMk cId="0" sldId="299"/>
        </pc:sldMkLst>
        <pc:spChg chg="del">
          <ac:chgData name="Iratxe Ainara Montoya Uriarte" userId="68aa3af8-6a1d-4368-9a7e-8ddf505350e9" providerId="ADAL" clId="{4CBFCDA7-3713-E546-9706-F603AB8426D5}" dt="2025-02-17T22:12:17.196" v="774" actId="478"/>
          <ac:spMkLst>
            <pc:docMk/>
            <pc:sldMk cId="0" sldId="299"/>
            <ac:spMk id="2" creationId="{00000000-0000-0000-0000-000000000000}"/>
          </ac:spMkLst>
        </pc:spChg>
        <pc:spChg chg="del">
          <ac:chgData name="Iratxe Ainara Montoya Uriarte" userId="68aa3af8-6a1d-4368-9a7e-8ddf505350e9" providerId="ADAL" clId="{4CBFCDA7-3713-E546-9706-F603AB8426D5}" dt="2025-02-17T22:12:17.196" v="774" actId="478"/>
          <ac:spMkLst>
            <pc:docMk/>
            <pc:sldMk cId="0" sldId="299"/>
            <ac:spMk id="3" creationId="{00000000-0000-0000-0000-000000000000}"/>
          </ac:spMkLst>
        </pc:spChg>
        <pc:spChg chg="add mod">
          <ac:chgData name="Iratxe Ainara Montoya Uriarte" userId="68aa3af8-6a1d-4368-9a7e-8ddf505350e9" providerId="ADAL" clId="{4CBFCDA7-3713-E546-9706-F603AB8426D5}" dt="2025-02-18T12:58:59.876" v="1396" actId="207"/>
          <ac:spMkLst>
            <pc:docMk/>
            <pc:sldMk cId="0" sldId="299"/>
            <ac:spMk id="3" creationId="{3B9B1688-3139-6D60-64B0-E74DB8892486}"/>
          </ac:spMkLst>
        </pc:spChg>
        <pc:spChg chg="del mod ord">
          <ac:chgData name="Iratxe Ainara Montoya Uriarte" userId="68aa3af8-6a1d-4368-9a7e-8ddf505350e9" providerId="ADAL" clId="{4CBFCDA7-3713-E546-9706-F603AB8426D5}" dt="2025-02-17T18:47:47.313" v="381" actId="478"/>
          <ac:spMkLst>
            <pc:docMk/>
            <pc:sldMk cId="0" sldId="299"/>
            <ac:spMk id="4" creationId="{00000000-0000-0000-0000-000000000000}"/>
          </ac:spMkLst>
        </pc:spChg>
        <pc:spChg chg="del">
          <ac:chgData name="Iratxe Ainara Montoya Uriarte" userId="68aa3af8-6a1d-4368-9a7e-8ddf505350e9" providerId="ADAL" clId="{4CBFCDA7-3713-E546-9706-F603AB8426D5}" dt="2025-02-17T22:12:17.196" v="774" actId="478"/>
          <ac:spMkLst>
            <pc:docMk/>
            <pc:sldMk cId="0" sldId="299"/>
            <ac:spMk id="9" creationId="{00000000-0000-0000-0000-000000000000}"/>
          </ac:spMkLst>
        </pc:spChg>
        <pc:spChg chg="del">
          <ac:chgData name="Iratxe Ainara Montoya Uriarte" userId="68aa3af8-6a1d-4368-9a7e-8ddf505350e9" providerId="ADAL" clId="{4CBFCDA7-3713-E546-9706-F603AB8426D5}" dt="2025-02-17T22:12:17.196" v="774" actId="478"/>
          <ac:spMkLst>
            <pc:docMk/>
            <pc:sldMk cId="0" sldId="299"/>
            <ac:spMk id="10" creationId="{00000000-0000-0000-0000-000000000000}"/>
          </ac:spMkLst>
        </pc:spChg>
        <pc:spChg chg="del">
          <ac:chgData name="Iratxe Ainara Montoya Uriarte" userId="68aa3af8-6a1d-4368-9a7e-8ddf505350e9" providerId="ADAL" clId="{4CBFCDA7-3713-E546-9706-F603AB8426D5}" dt="2025-02-17T22:12:17.196" v="774" actId="478"/>
          <ac:spMkLst>
            <pc:docMk/>
            <pc:sldMk cId="0" sldId="299"/>
            <ac:spMk id="22" creationId="{00000000-0000-0000-0000-000000000000}"/>
          </ac:spMkLst>
        </pc:spChg>
        <pc:spChg chg="del">
          <ac:chgData name="Iratxe Ainara Montoya Uriarte" userId="68aa3af8-6a1d-4368-9a7e-8ddf505350e9" providerId="ADAL" clId="{4CBFCDA7-3713-E546-9706-F603AB8426D5}" dt="2025-02-17T22:12:17.196" v="774" actId="478"/>
          <ac:spMkLst>
            <pc:docMk/>
            <pc:sldMk cId="0" sldId="299"/>
            <ac:spMk id="23" creationId="{00000000-0000-0000-0000-000000000000}"/>
          </ac:spMkLst>
        </pc:spChg>
        <pc:spChg chg="del">
          <ac:chgData name="Iratxe Ainara Montoya Uriarte" userId="68aa3af8-6a1d-4368-9a7e-8ddf505350e9" providerId="ADAL" clId="{4CBFCDA7-3713-E546-9706-F603AB8426D5}" dt="2025-02-17T22:12:17.196" v="774" actId="478"/>
          <ac:spMkLst>
            <pc:docMk/>
            <pc:sldMk cId="0" sldId="299"/>
            <ac:spMk id="27" creationId="{00000000-0000-0000-0000-000000000000}"/>
          </ac:spMkLst>
        </pc:spChg>
        <pc:grpChg chg="del">
          <ac:chgData name="Iratxe Ainara Montoya Uriarte" userId="68aa3af8-6a1d-4368-9a7e-8ddf505350e9" providerId="ADAL" clId="{4CBFCDA7-3713-E546-9706-F603AB8426D5}" dt="2025-02-17T22:12:17.196" v="774" actId="478"/>
          <ac:grpSpMkLst>
            <pc:docMk/>
            <pc:sldMk cId="0" sldId="299"/>
            <ac:grpSpMk id="5" creationId="{00000000-0000-0000-0000-000000000000}"/>
          </ac:grpSpMkLst>
        </pc:grpChg>
        <pc:grpChg chg="del">
          <ac:chgData name="Iratxe Ainara Montoya Uriarte" userId="68aa3af8-6a1d-4368-9a7e-8ddf505350e9" providerId="ADAL" clId="{4CBFCDA7-3713-E546-9706-F603AB8426D5}" dt="2025-02-17T22:12:17.196" v="774" actId="478"/>
          <ac:grpSpMkLst>
            <pc:docMk/>
            <pc:sldMk cId="0" sldId="299"/>
            <ac:grpSpMk id="11" creationId="{00000000-0000-0000-0000-000000000000}"/>
          </ac:grpSpMkLst>
        </pc:grpChg>
        <pc:grpChg chg="del">
          <ac:chgData name="Iratxe Ainara Montoya Uriarte" userId="68aa3af8-6a1d-4368-9a7e-8ddf505350e9" providerId="ADAL" clId="{4CBFCDA7-3713-E546-9706-F603AB8426D5}" dt="2025-02-17T22:12:17.196" v="774" actId="478"/>
          <ac:grpSpMkLst>
            <pc:docMk/>
            <pc:sldMk cId="0" sldId="299"/>
            <ac:grpSpMk id="24" creationId="{00000000-0000-0000-0000-000000000000}"/>
          </ac:grpSpMkLst>
        </pc:grpChg>
        <pc:picChg chg="add mod">
          <ac:chgData name="Iratxe Ainara Montoya Uriarte" userId="68aa3af8-6a1d-4368-9a7e-8ddf505350e9" providerId="ADAL" clId="{4CBFCDA7-3713-E546-9706-F603AB8426D5}" dt="2025-02-17T22:12:33.206" v="780" actId="14100"/>
          <ac:picMkLst>
            <pc:docMk/>
            <pc:sldMk cId="0" sldId="299"/>
            <ac:picMk id="28" creationId="{16566BE3-CC15-C68F-34E2-9071716FE988}"/>
          </ac:picMkLst>
        </pc:picChg>
      </pc:sldChg>
      <pc:sldChg chg="addSp delSp modSp mod ord setBg modClrScheme setClrOvrMap delDesignElem chgLayout">
        <pc:chgData name="Iratxe Ainara Montoya Uriarte" userId="68aa3af8-6a1d-4368-9a7e-8ddf505350e9" providerId="ADAL" clId="{4CBFCDA7-3713-E546-9706-F603AB8426D5}" dt="2025-02-18T12:32:15.874" v="1371" actId="20577"/>
        <pc:sldMkLst>
          <pc:docMk/>
          <pc:sldMk cId="0" sldId="300"/>
        </pc:sldMkLst>
        <pc:spChg chg="mod ord">
          <ac:chgData name="Iratxe Ainara Montoya Uriarte" userId="68aa3af8-6a1d-4368-9a7e-8ddf505350e9" providerId="ADAL" clId="{4CBFCDA7-3713-E546-9706-F603AB8426D5}" dt="2025-02-18T12:32:15.874" v="1371" actId="20577"/>
          <ac:spMkLst>
            <pc:docMk/>
            <pc:sldMk cId="0" sldId="300"/>
            <ac:spMk id="2" creationId="{00000000-0000-0000-0000-000000000000}"/>
          </ac:spMkLst>
        </pc:spChg>
        <pc:spChg chg="del mod">
          <ac:chgData name="Iratxe Ainara Montoya Uriarte" userId="68aa3af8-6a1d-4368-9a7e-8ddf505350e9" providerId="ADAL" clId="{4CBFCDA7-3713-E546-9706-F603AB8426D5}" dt="2025-02-17T18:46:34.619" v="370" actId="478"/>
          <ac:spMkLst>
            <pc:docMk/>
            <pc:sldMk cId="0" sldId="300"/>
            <ac:spMk id="4" creationId="{00000000-0000-0000-0000-000000000000}"/>
          </ac:spMkLst>
        </pc:spChg>
        <pc:spChg chg="del mod">
          <ac:chgData name="Iratxe Ainara Montoya Uriarte" userId="68aa3af8-6a1d-4368-9a7e-8ddf505350e9" providerId="ADAL" clId="{4CBFCDA7-3713-E546-9706-F603AB8426D5}" dt="2025-02-17T18:46:31.616" v="368" actId="478"/>
          <ac:spMkLst>
            <pc:docMk/>
            <pc:sldMk cId="0" sldId="300"/>
            <ac:spMk id="5" creationId="{00000000-0000-0000-0000-000000000000}"/>
          </ac:spMkLst>
        </pc:spChg>
        <pc:spChg chg="add del">
          <ac:chgData name="Iratxe Ainara Montoya Uriarte" userId="68aa3af8-6a1d-4368-9a7e-8ddf505350e9" providerId="ADAL" clId="{4CBFCDA7-3713-E546-9706-F603AB8426D5}" dt="2025-02-17T22:13:31.434" v="802"/>
          <ac:spMkLst>
            <pc:docMk/>
            <pc:sldMk cId="0" sldId="300"/>
            <ac:spMk id="7" creationId="{BE194971-2F2D-44B0-8AE6-FF2DCCEE0A96}"/>
          </ac:spMkLst>
        </pc:spChg>
        <pc:spChg chg="add del">
          <ac:chgData name="Iratxe Ainara Montoya Uriarte" userId="68aa3af8-6a1d-4368-9a7e-8ddf505350e9" providerId="ADAL" clId="{4CBFCDA7-3713-E546-9706-F603AB8426D5}" dt="2025-02-17T22:13:31.434" v="802"/>
          <ac:spMkLst>
            <pc:docMk/>
            <pc:sldMk cId="0" sldId="300"/>
            <ac:spMk id="9" creationId="{1FF9A61E-EB11-4C46-82E1-3E00A3B4B4D6}"/>
          </ac:spMkLst>
        </pc:spChg>
        <pc:spChg chg="add del">
          <ac:chgData name="Iratxe Ainara Montoya Uriarte" userId="68aa3af8-6a1d-4368-9a7e-8ddf505350e9" providerId="ADAL" clId="{4CBFCDA7-3713-E546-9706-F603AB8426D5}" dt="2025-02-17T22:13:31.434" v="802"/>
          <ac:spMkLst>
            <pc:docMk/>
            <pc:sldMk cId="0" sldId="300"/>
            <ac:spMk id="13" creationId="{62AE8E50-35D4-4D5A-A4BB-168CBB027DA2}"/>
          </ac:spMkLst>
        </pc:spChg>
        <pc:spChg chg="add del">
          <ac:chgData name="Iratxe Ainara Montoya Uriarte" userId="68aa3af8-6a1d-4368-9a7e-8ddf505350e9" providerId="ADAL" clId="{4CBFCDA7-3713-E546-9706-F603AB8426D5}" dt="2025-02-17T22:13:31.434" v="802"/>
          <ac:spMkLst>
            <pc:docMk/>
            <pc:sldMk cId="0" sldId="300"/>
            <ac:spMk id="15" creationId="{C37D1D6D-17D8-4296-B000-665D1892D01E}"/>
          </ac:spMkLst>
        </pc:spChg>
        <pc:spChg chg="add del">
          <ac:chgData name="Iratxe Ainara Montoya Uriarte" userId="68aa3af8-6a1d-4368-9a7e-8ddf505350e9" providerId="ADAL" clId="{4CBFCDA7-3713-E546-9706-F603AB8426D5}" dt="2025-02-17T22:13:31.434" v="802"/>
          <ac:spMkLst>
            <pc:docMk/>
            <pc:sldMk cId="0" sldId="300"/>
            <ac:spMk id="17" creationId="{1B26E892-1320-40AA-9CA1-246721C18768}"/>
          </ac:spMkLst>
        </pc:spChg>
        <pc:spChg chg="add del">
          <ac:chgData name="Iratxe Ainara Montoya Uriarte" userId="68aa3af8-6a1d-4368-9a7e-8ddf505350e9" providerId="ADAL" clId="{4CBFCDA7-3713-E546-9706-F603AB8426D5}" dt="2025-02-17T22:13:31.434" v="802"/>
          <ac:spMkLst>
            <pc:docMk/>
            <pc:sldMk cId="0" sldId="300"/>
            <ac:spMk id="21" creationId="{C170DF7D-4686-4BD5-A9CD-C8964928468D}"/>
          </ac:spMkLst>
        </pc:spChg>
        <pc:picChg chg="del mod">
          <ac:chgData name="Iratxe Ainara Montoya Uriarte" userId="68aa3af8-6a1d-4368-9a7e-8ddf505350e9" providerId="ADAL" clId="{4CBFCDA7-3713-E546-9706-F603AB8426D5}" dt="2025-02-17T18:46:32.486" v="369" actId="478"/>
          <ac:picMkLst>
            <pc:docMk/>
            <pc:sldMk cId="0" sldId="300"/>
            <ac:picMk id="3" creationId="{00000000-0000-0000-0000-000000000000}"/>
          </ac:picMkLst>
        </pc:picChg>
        <pc:picChg chg="del mod">
          <ac:chgData name="Iratxe Ainara Montoya Uriarte" userId="68aa3af8-6a1d-4368-9a7e-8ddf505350e9" providerId="ADAL" clId="{4CBFCDA7-3713-E546-9706-F603AB8426D5}" dt="2025-02-17T18:46:27.118" v="365" actId="478"/>
          <ac:picMkLst>
            <pc:docMk/>
            <pc:sldMk cId="0" sldId="300"/>
            <ac:picMk id="6" creationId="{00000000-0000-0000-0000-000000000000}"/>
          </ac:picMkLst>
        </pc:picChg>
        <pc:cxnChg chg="add del">
          <ac:chgData name="Iratxe Ainara Montoya Uriarte" userId="68aa3af8-6a1d-4368-9a7e-8ddf505350e9" providerId="ADAL" clId="{4CBFCDA7-3713-E546-9706-F603AB8426D5}" dt="2025-02-17T22:13:31.434" v="802"/>
          <ac:cxnSpMkLst>
            <pc:docMk/>
            <pc:sldMk cId="0" sldId="300"/>
            <ac:cxnSpMk id="11" creationId="{5E564EB3-35F2-4EFF-87DC-642DC020526D}"/>
          </ac:cxnSpMkLst>
        </pc:cxnChg>
        <pc:cxnChg chg="add del">
          <ac:chgData name="Iratxe Ainara Montoya Uriarte" userId="68aa3af8-6a1d-4368-9a7e-8ddf505350e9" providerId="ADAL" clId="{4CBFCDA7-3713-E546-9706-F603AB8426D5}" dt="2025-02-17T22:13:31.434" v="802"/>
          <ac:cxnSpMkLst>
            <pc:docMk/>
            <pc:sldMk cId="0" sldId="300"/>
            <ac:cxnSpMk id="19" creationId="{C9A1F79C-E4D1-4AAE-BA11-3A09005252E3}"/>
          </ac:cxnSpMkLst>
        </pc:cxnChg>
      </pc:sldChg>
      <pc:sldChg chg="modSp del mod modClrScheme chgLayout">
        <pc:chgData name="Iratxe Ainara Montoya Uriarte" userId="68aa3af8-6a1d-4368-9a7e-8ddf505350e9" providerId="ADAL" clId="{4CBFCDA7-3713-E546-9706-F603AB8426D5}" dt="2025-02-17T18:45:38.191" v="358" actId="2696"/>
        <pc:sldMkLst>
          <pc:docMk/>
          <pc:sldMk cId="0" sldId="301"/>
        </pc:sldMkLst>
        <pc:spChg chg="mod ord">
          <ac:chgData name="Iratxe Ainara Montoya Uriarte" userId="68aa3af8-6a1d-4368-9a7e-8ddf505350e9" providerId="ADAL" clId="{4CBFCDA7-3713-E546-9706-F603AB8426D5}" dt="2025-02-17T18:09:32.928" v="251" actId="700"/>
          <ac:spMkLst>
            <pc:docMk/>
            <pc:sldMk cId="0" sldId="301"/>
            <ac:spMk id="8" creationId="{00000000-0000-0000-0000-000000000000}"/>
          </ac:spMkLst>
        </pc:spChg>
      </pc:sldChg>
      <pc:sldChg chg="addSp delSp modSp add mod delDesignElem">
        <pc:chgData name="Iratxe Ainara Montoya Uriarte" userId="68aa3af8-6a1d-4368-9a7e-8ddf505350e9" providerId="ADAL" clId="{4CBFCDA7-3713-E546-9706-F603AB8426D5}" dt="2025-02-18T12:32:02.287" v="1347" actId="20577"/>
        <pc:sldMkLst>
          <pc:docMk/>
          <pc:sldMk cId="433288849" sldId="301"/>
        </pc:sldMkLst>
        <pc:spChg chg="mod">
          <ac:chgData name="Iratxe Ainara Montoya Uriarte" userId="68aa3af8-6a1d-4368-9a7e-8ddf505350e9" providerId="ADAL" clId="{4CBFCDA7-3713-E546-9706-F603AB8426D5}" dt="2025-02-18T12:32:02.287" v="1347" actId="20577"/>
          <ac:spMkLst>
            <pc:docMk/>
            <pc:sldMk cId="433288849" sldId="301"/>
            <ac:spMk id="2" creationId="{4A73FCB9-6A8A-1673-87CD-DA49BB0D00B3}"/>
          </ac:spMkLst>
        </pc:spChg>
        <pc:spChg chg="add del">
          <ac:chgData name="Iratxe Ainara Montoya Uriarte" userId="68aa3af8-6a1d-4368-9a7e-8ddf505350e9" providerId="ADAL" clId="{4CBFCDA7-3713-E546-9706-F603AB8426D5}" dt="2025-02-17T22:13:31.434" v="802"/>
          <ac:spMkLst>
            <pc:docMk/>
            <pc:sldMk cId="433288849" sldId="301"/>
            <ac:spMk id="7" creationId="{91F1226A-29BE-2F97-7B8B-5A862A0D0D7F}"/>
          </ac:spMkLst>
        </pc:spChg>
        <pc:spChg chg="add del">
          <ac:chgData name="Iratxe Ainara Montoya Uriarte" userId="68aa3af8-6a1d-4368-9a7e-8ddf505350e9" providerId="ADAL" clId="{4CBFCDA7-3713-E546-9706-F603AB8426D5}" dt="2025-02-17T22:13:31.434" v="802"/>
          <ac:spMkLst>
            <pc:docMk/>
            <pc:sldMk cId="433288849" sldId="301"/>
            <ac:spMk id="9" creationId="{2EB47207-EAB4-DA1E-BBF3-0C6FFE0CED0B}"/>
          </ac:spMkLst>
        </pc:spChg>
        <pc:spChg chg="add del">
          <ac:chgData name="Iratxe Ainara Montoya Uriarte" userId="68aa3af8-6a1d-4368-9a7e-8ddf505350e9" providerId="ADAL" clId="{4CBFCDA7-3713-E546-9706-F603AB8426D5}" dt="2025-02-17T22:13:31.434" v="802"/>
          <ac:spMkLst>
            <pc:docMk/>
            <pc:sldMk cId="433288849" sldId="301"/>
            <ac:spMk id="13" creationId="{4D36DCFE-6749-26B2-ED32-A880A3D82A52}"/>
          </ac:spMkLst>
        </pc:spChg>
        <pc:spChg chg="add del">
          <ac:chgData name="Iratxe Ainara Montoya Uriarte" userId="68aa3af8-6a1d-4368-9a7e-8ddf505350e9" providerId="ADAL" clId="{4CBFCDA7-3713-E546-9706-F603AB8426D5}" dt="2025-02-17T22:13:31.434" v="802"/>
          <ac:spMkLst>
            <pc:docMk/>
            <pc:sldMk cId="433288849" sldId="301"/>
            <ac:spMk id="15" creationId="{21A2E81A-B7F0-BD44-07F4-5D99261D4BBD}"/>
          </ac:spMkLst>
        </pc:spChg>
        <pc:spChg chg="add del">
          <ac:chgData name="Iratxe Ainara Montoya Uriarte" userId="68aa3af8-6a1d-4368-9a7e-8ddf505350e9" providerId="ADAL" clId="{4CBFCDA7-3713-E546-9706-F603AB8426D5}" dt="2025-02-17T22:13:31.434" v="802"/>
          <ac:spMkLst>
            <pc:docMk/>
            <pc:sldMk cId="433288849" sldId="301"/>
            <ac:spMk id="17" creationId="{CC88C0BB-0630-FDD3-827D-BB6A382AA2A2}"/>
          </ac:spMkLst>
        </pc:spChg>
        <pc:spChg chg="add del">
          <ac:chgData name="Iratxe Ainara Montoya Uriarte" userId="68aa3af8-6a1d-4368-9a7e-8ddf505350e9" providerId="ADAL" clId="{4CBFCDA7-3713-E546-9706-F603AB8426D5}" dt="2025-02-17T22:13:31.434" v="802"/>
          <ac:spMkLst>
            <pc:docMk/>
            <pc:sldMk cId="433288849" sldId="301"/>
            <ac:spMk id="21" creationId="{062F3797-1A5A-3E2F-47CB-CE90EE889AC6}"/>
          </ac:spMkLst>
        </pc:spChg>
        <pc:cxnChg chg="add del">
          <ac:chgData name="Iratxe Ainara Montoya Uriarte" userId="68aa3af8-6a1d-4368-9a7e-8ddf505350e9" providerId="ADAL" clId="{4CBFCDA7-3713-E546-9706-F603AB8426D5}" dt="2025-02-17T22:13:31.434" v="802"/>
          <ac:cxnSpMkLst>
            <pc:docMk/>
            <pc:sldMk cId="433288849" sldId="301"/>
            <ac:cxnSpMk id="11" creationId="{65F7ECF3-CF37-81C0-3ED2-25EF83CFFB7D}"/>
          </ac:cxnSpMkLst>
        </pc:cxnChg>
        <pc:cxnChg chg="add del">
          <ac:chgData name="Iratxe Ainara Montoya Uriarte" userId="68aa3af8-6a1d-4368-9a7e-8ddf505350e9" providerId="ADAL" clId="{4CBFCDA7-3713-E546-9706-F603AB8426D5}" dt="2025-02-17T22:13:31.434" v="802"/>
          <ac:cxnSpMkLst>
            <pc:docMk/>
            <pc:sldMk cId="433288849" sldId="301"/>
            <ac:cxnSpMk id="19" creationId="{3B2FEDA6-80BE-F219-7AC1-4603C9D55E66}"/>
          </ac:cxnSpMkLst>
        </pc:cxnChg>
      </pc:sldChg>
      <pc:sldMasterChg chg="modSldLayout">
        <pc:chgData name="Iratxe Ainara Montoya Uriarte" userId="68aa3af8-6a1d-4368-9a7e-8ddf505350e9" providerId="ADAL" clId="{4CBFCDA7-3713-E546-9706-F603AB8426D5}" dt="2025-02-17T17:45:01.820" v="8"/>
        <pc:sldMasterMkLst>
          <pc:docMk/>
          <pc:sldMasterMk cId="4288740048" sldId="2147483666"/>
        </pc:sldMasterMkLst>
        <pc:sldLayoutChg chg="delSp">
          <pc:chgData name="Iratxe Ainara Montoya Uriarte" userId="68aa3af8-6a1d-4368-9a7e-8ddf505350e9" providerId="ADAL" clId="{4CBFCDA7-3713-E546-9706-F603AB8426D5}" dt="2025-02-17T17:45:01.820" v="8"/>
          <pc:sldLayoutMkLst>
            <pc:docMk/>
            <pc:sldMasterMk cId="4288740048" sldId="2147483666"/>
            <pc:sldLayoutMk cId="1846624570" sldId="2147483678"/>
          </pc:sldLayoutMkLst>
          <pc:spChg chg="del">
            <ac:chgData name="Iratxe Ainara Montoya Uriarte" userId="68aa3af8-6a1d-4368-9a7e-8ddf505350e9" providerId="ADAL" clId="{4CBFCDA7-3713-E546-9706-F603AB8426D5}" dt="2025-02-17T17:45:01.820" v="8"/>
            <ac:spMkLst>
              <pc:docMk/>
              <pc:sldMasterMk cId="4288740048" sldId="2147483666"/>
              <pc:sldLayoutMk cId="1846624570" sldId="2147483678"/>
              <ac:spMk id="17" creationId="{00000000-0000-0000-0000-000000000000}"/>
            </ac:spMkLst>
          </pc:spChg>
          <pc:spChg chg="del">
            <ac:chgData name="Iratxe Ainara Montoya Uriarte" userId="68aa3af8-6a1d-4368-9a7e-8ddf505350e9" providerId="ADAL" clId="{4CBFCDA7-3713-E546-9706-F603AB8426D5}" dt="2025-02-17T17:45:01.820" v="8"/>
            <ac:spMkLst>
              <pc:docMk/>
              <pc:sldMasterMk cId="4288740048" sldId="2147483666"/>
              <pc:sldLayoutMk cId="1846624570" sldId="2147483678"/>
              <ac:spMk id="18" creationId="{00000000-0000-0000-0000-000000000000}"/>
            </ac:spMkLst>
          </pc:spChg>
          <pc:picChg chg="del">
            <ac:chgData name="Iratxe Ainara Montoya Uriarte" userId="68aa3af8-6a1d-4368-9a7e-8ddf505350e9" providerId="ADAL" clId="{4CBFCDA7-3713-E546-9706-F603AB8426D5}" dt="2025-02-17T17:45:01.820" v="8"/>
            <ac:picMkLst>
              <pc:docMk/>
              <pc:sldMasterMk cId="4288740048" sldId="2147483666"/>
              <pc:sldLayoutMk cId="1846624570" sldId="2147483678"/>
              <ac:picMk id="16"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E6FA744-B37A-8747-A469-A3D622A6E0D8}" type="datetimeFigureOut">
              <a:rPr lang="es-ES" smtClean="0"/>
              <a:t>18/2/25</a:t>
            </a:fld>
            <a:endParaRPr lang="es-ES"/>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7438657-6FC3-744A-966F-0A0BA0DCD0CE}" type="slidenum">
              <a:rPr lang="es-ES" smtClean="0"/>
              <a:t>‹Nº›</a:t>
            </a:fld>
            <a:endParaRPr lang="es-ES"/>
          </a:p>
        </p:txBody>
      </p:sp>
    </p:spTree>
    <p:extLst>
      <p:ext uri="{BB962C8B-B14F-4D97-AF65-F5344CB8AC3E}">
        <p14:creationId xmlns:p14="http://schemas.microsoft.com/office/powerpoint/2010/main" val="4031747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7438657-6FC3-744A-966F-0A0BA0DCD0CE}" type="slidenum">
              <a:rPr lang="es-ES" smtClean="0"/>
              <a:t>10</a:t>
            </a:fld>
            <a:endParaRPr lang="es-ES"/>
          </a:p>
        </p:txBody>
      </p:sp>
    </p:spTree>
    <p:extLst>
      <p:ext uri="{BB962C8B-B14F-4D97-AF65-F5344CB8AC3E}">
        <p14:creationId xmlns:p14="http://schemas.microsoft.com/office/powerpoint/2010/main" val="362318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7438657-6FC3-744A-966F-0A0BA0DCD0CE}" type="slidenum">
              <a:rPr lang="es-ES" smtClean="0"/>
              <a:t>11</a:t>
            </a:fld>
            <a:endParaRPr lang="es-ES"/>
          </a:p>
        </p:txBody>
      </p:sp>
    </p:spTree>
    <p:extLst>
      <p:ext uri="{BB962C8B-B14F-4D97-AF65-F5344CB8AC3E}">
        <p14:creationId xmlns:p14="http://schemas.microsoft.com/office/powerpoint/2010/main" val="226487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7438657-6FC3-744A-966F-0A0BA0DCD0CE}" type="slidenum">
              <a:rPr lang="es-ES" smtClean="0"/>
              <a:t>15</a:t>
            </a:fld>
            <a:endParaRPr lang="es-ES"/>
          </a:p>
        </p:txBody>
      </p:sp>
    </p:spTree>
    <p:extLst>
      <p:ext uri="{BB962C8B-B14F-4D97-AF65-F5344CB8AC3E}">
        <p14:creationId xmlns:p14="http://schemas.microsoft.com/office/powerpoint/2010/main" val="327398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7438657-6FC3-744A-966F-0A0BA0DCD0CE}" type="slidenum">
              <a:rPr lang="es-ES" smtClean="0"/>
              <a:t>32</a:t>
            </a:fld>
            <a:endParaRPr lang="es-ES"/>
          </a:p>
        </p:txBody>
      </p:sp>
    </p:spTree>
    <p:extLst>
      <p:ext uri="{BB962C8B-B14F-4D97-AF65-F5344CB8AC3E}">
        <p14:creationId xmlns:p14="http://schemas.microsoft.com/office/powerpoint/2010/main" val="4032751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7438657-6FC3-744A-966F-0A0BA0DCD0CE}" type="slidenum">
              <a:rPr lang="es-ES" smtClean="0"/>
              <a:t>33</a:t>
            </a:fld>
            <a:endParaRPr lang="es-ES"/>
          </a:p>
        </p:txBody>
      </p:sp>
    </p:spTree>
    <p:extLst>
      <p:ext uri="{BB962C8B-B14F-4D97-AF65-F5344CB8AC3E}">
        <p14:creationId xmlns:p14="http://schemas.microsoft.com/office/powerpoint/2010/main" val="1361253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6F15528-21DE-4FAA-801E-634DDDAF4B2B}" type="slidenum">
              <a:rPr lang="es-ES" smtClean="0"/>
              <a:t>‹Nº›</a:t>
            </a:fld>
            <a:endParaRPr lang="es-E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03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133585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6F15528-21DE-4FAA-801E-634DDDAF4B2B}" type="slidenum">
              <a:rPr lang="es-ES" smtClean="0"/>
              <a:t>‹Nº›</a:t>
            </a:fld>
            <a:endParaRPr lang="es-E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387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1" i="0">
                <a:solidFill>
                  <a:srgbClr val="40404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846624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67261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6F15528-21DE-4FAA-801E-634DDDAF4B2B}" type="slidenum">
              <a:rPr lang="es-ES" smtClean="0"/>
              <a:t>‹Nº›</a:t>
            </a:fld>
            <a:endParaRPr lang="es-E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721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2570911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los estilos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2/18/25</a:t>
            </a:fld>
            <a:endParaRPr lang="en-U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631792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2/18/25</a:t>
            </a:fld>
            <a:endParaRPr lang="en-U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220618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2/18/25</a:t>
            </a:fld>
            <a:endParaRPr lang="en-U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711808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8BD707-D9CF-40AE-B4C6-C98DA3205C09}"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41668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D8BD707-D9CF-40AE-B4C6-C98DA3205C09}"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6F15528-21DE-4FAA-801E-634DDDAF4B2B}" type="slidenum">
              <a:rPr lang="es-ES" smtClean="0"/>
              <a:t>‹Nº›</a:t>
            </a:fld>
            <a:endParaRPr lang="es-E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643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D8BD707-D9CF-40AE-B4C6-C98DA3205C09}" type="datetimeFigureOut">
              <a:rPr lang="en-US" smtClean="0"/>
              <a:t>2/18/25</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s-E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F15528-21DE-4FAA-801E-634DDDAF4B2B}" type="slidenum">
              <a:rPr lang="es-ES" smtClean="0"/>
              <a:t>‹Nº›</a:t>
            </a:fld>
            <a:endParaRPr lang="es-E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74004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python.langchain.com/v0.2/docs/integrations/document_loaders/"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python.langchain.com/v0.2/docs/integrations/document_loader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ython.langchain.com/v0.2/docs/concepts/#embedding-models"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python.langchain.com/v0.2/docs/integrations/vectorstores/"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python.langchain.com/v0.1/docs/modules/chain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python.langchain.com/v0.1/docs/modules/agents/agent_types/"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erpapi.com/" TargetMode="External"/><Relationship Id="rId1" Type="http://schemas.openxmlformats.org/officeDocument/2006/relationships/slideLayout" Target="../slideLayouts/slideLayout7.xml"/><Relationship Id="rId4" Type="http://schemas.openxmlformats.org/officeDocument/2006/relationships/hyperlink" Target="https://python.langchain.com/v0.1/docs/integrations/tool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python.langchain.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python.langchain.com/v0.2/docs/integrations/component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ython.langchain.com/v0.2/docs/integrations/chat/"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_tradnl" dirty="0"/>
          </a:p>
        </p:txBody>
      </p:sp>
      <p:sp>
        <p:nvSpPr>
          <p:cNvPr id="48"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_tradnl" dirty="0"/>
          </a:p>
        </p:txBody>
      </p:sp>
      <p:cxnSp>
        <p:nvCxnSpPr>
          <p:cNvPr id="50" name="Straight Connector 49">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object 2"/>
          <p:cNvPicPr>
            <a:picLocks noChangeAspect="1"/>
          </p:cNvPicPr>
          <p:nvPr/>
        </p:nvPicPr>
        <p:blipFill>
          <a:blip r:embed="rId2" cstate="print"/>
          <a:srcRect l="95" t="9091" r="8996"/>
          <a:stretch/>
        </p:blipFill>
        <p:spPr>
          <a:xfrm>
            <a:off x="20" y="10"/>
            <a:ext cx="12191980" cy="4724390"/>
          </a:xfrm>
          <a:prstGeom prst="rect">
            <a:avLst/>
          </a:prstGeom>
        </p:spPr>
      </p:pic>
      <p:sp>
        <p:nvSpPr>
          <p:cNvPr id="52" name="Rectangle 51">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3" name="object 3"/>
          <p:cNvSpPr txBox="1">
            <a:spLocks noGrp="1"/>
          </p:cNvSpPr>
          <p:nvPr>
            <p:ph type="title"/>
          </p:nvPr>
        </p:nvSpPr>
        <p:spPr>
          <a:xfrm>
            <a:off x="457200" y="4960137"/>
            <a:ext cx="7772400" cy="1463040"/>
          </a:xfrm>
          <a:prstGeom prst="rect">
            <a:avLst/>
          </a:prstGeom>
        </p:spPr>
        <p:txBody>
          <a:bodyPr vert="horz" lIns="91440" tIns="45720" rIns="91440" bIns="45720" rtlCol="0" anchor="ctr">
            <a:normAutofit/>
          </a:bodyPr>
          <a:lstStyle/>
          <a:p>
            <a:pPr marL="3566160" marR="766445" indent="-2781935" algn="r"/>
            <a:r>
              <a:rPr lang="es-ES_tradnl" sz="3500" kern="1200" cap="all" spc="200" baseline="0" dirty="0">
                <a:solidFill>
                  <a:srgbClr val="FFFFFF"/>
                </a:solidFill>
                <a:latin typeface="+mj-lt"/>
                <a:ea typeface="+mj-ea"/>
                <a:cs typeface="+mj-cs"/>
              </a:rPr>
              <a:t>Desarrollar Aplicaciones de IA en Python con </a:t>
            </a:r>
            <a:r>
              <a:rPr lang="es-ES_tradnl" sz="3500" kern="1200" cap="all" spc="200" baseline="0" dirty="0" err="1">
                <a:solidFill>
                  <a:srgbClr val="FFFFFF"/>
                </a:solidFill>
                <a:latin typeface="+mj-lt"/>
                <a:ea typeface="+mj-ea"/>
                <a:cs typeface="+mj-cs"/>
              </a:rPr>
              <a:t>Langchain</a:t>
            </a:r>
            <a:endParaRPr lang="es-ES_tradnl" sz="3500" kern="1200" cap="all" spc="200" baseline="0" dirty="0">
              <a:solidFill>
                <a:srgbClr val="FFFFFF"/>
              </a:solidFill>
              <a:latin typeface="+mj-lt"/>
              <a:ea typeface="+mj-ea"/>
              <a:cs typeface="+mj-cs"/>
            </a:endParaRPr>
          </a:p>
        </p:txBody>
      </p:sp>
      <p:cxnSp>
        <p:nvCxnSpPr>
          <p:cNvPr id="54" name="Straight Connector 53">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66700" y="457200"/>
            <a:ext cx="11658600" cy="606192"/>
          </a:xfrm>
          <a:prstGeom prst="rect">
            <a:avLst/>
          </a:prstGeom>
        </p:spPr>
        <p:txBody>
          <a:bodyPr vert="horz" wrap="square" lIns="0" tIns="173609" rIns="0" bIns="0" rtlCol="0">
            <a:spAutoFit/>
          </a:bodyPr>
          <a:lstStyle/>
          <a:p>
            <a:pPr marL="428625" algn="ctr">
              <a:lnSpc>
                <a:spcPct val="100000"/>
              </a:lnSpc>
              <a:spcBef>
                <a:spcPts val="95"/>
              </a:spcBef>
            </a:pPr>
            <a:r>
              <a:rPr sz="2800" b="1" spc="0" dirty="0">
                <a:latin typeface="Calibri" panose="020F0502020204030204" pitchFamily="34" charset="0"/>
                <a:cs typeface="Calibri" panose="020F0502020204030204" pitchFamily="34" charset="0"/>
              </a:rPr>
              <a:t>Plantillas de prompts con Langchain para el modelo de entrada</a:t>
            </a:r>
          </a:p>
        </p:txBody>
      </p:sp>
      <p:sp>
        <p:nvSpPr>
          <p:cNvPr id="3" name="object 3"/>
          <p:cNvSpPr txBox="1"/>
          <p:nvPr/>
        </p:nvSpPr>
        <p:spPr>
          <a:xfrm>
            <a:off x="731926" y="1468069"/>
            <a:ext cx="10397490" cy="2808461"/>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Las </a:t>
            </a:r>
            <a:r>
              <a:rPr sz="2000" b="1" dirty="0">
                <a:latin typeface="Calibri" panose="020F0502020204030204" pitchFamily="34" charset="0"/>
                <a:cs typeface="Calibri" panose="020F0502020204030204" pitchFamily="34" charset="0"/>
              </a:rPr>
              <a:t>plantillas </a:t>
            </a:r>
            <a:r>
              <a:rPr sz="2000" dirty="0">
                <a:latin typeface="Calibri" panose="020F0502020204030204" pitchFamily="34" charset="0"/>
                <a:cs typeface="Calibri" panose="020F0502020204030204" pitchFamily="34" charset="0"/>
              </a:rPr>
              <a:t>nos permiten configurar y modificar fácilmente nuestras </a:t>
            </a:r>
            <a:r>
              <a:rPr sz="2000" b="1" dirty="0">
                <a:latin typeface="Calibri" panose="020F0502020204030204" pitchFamily="34" charset="0"/>
                <a:cs typeface="Calibri" panose="020F0502020204030204" pitchFamily="34" charset="0"/>
              </a:rPr>
              <a:t>indicaciones </a:t>
            </a:r>
            <a:r>
              <a:rPr sz="2000" dirty="0">
                <a:latin typeface="Calibri" panose="020F0502020204030204" pitchFamily="34" charset="0"/>
                <a:cs typeface="Calibri" panose="020F0502020204030204" pitchFamily="34" charset="0"/>
              </a:rPr>
              <a:t>de entrada para las</a:t>
            </a:r>
          </a:p>
          <a:p>
            <a:pPr marL="299085">
              <a:lnSpc>
                <a:spcPct val="100000"/>
              </a:lnSpc>
              <a:spcBef>
                <a:spcPts val="5"/>
              </a:spcBef>
            </a:pPr>
            <a:r>
              <a:rPr sz="2000" dirty="0">
                <a:latin typeface="Calibri" panose="020F0502020204030204" pitchFamily="34" charset="0"/>
                <a:cs typeface="Calibri" panose="020F0502020204030204" pitchFamily="34" charset="0"/>
              </a:rPr>
              <a:t>llamadas de LLM.</a:t>
            </a:r>
          </a:p>
          <a:p>
            <a:pPr>
              <a:lnSpc>
                <a:spcPct val="100000"/>
              </a:lnSpc>
              <a:spcBef>
                <a:spcPts val="85"/>
              </a:spcBef>
            </a:pPr>
            <a:endParaRPr sz="2000" dirty="0">
              <a:latin typeface="Calibri" panose="020F0502020204030204" pitchFamily="34" charset="0"/>
              <a:cs typeface="Calibri" panose="020F0502020204030204" pitchFamily="34" charset="0"/>
            </a:endParaRPr>
          </a:p>
          <a:p>
            <a:pPr marL="299085" marR="5080" indent="-287020">
              <a:lnSpc>
                <a:spcPct val="100000"/>
              </a:lnSpc>
              <a:spcBef>
                <a:spcPts val="5"/>
              </a:spcBef>
              <a:buChar char="•"/>
              <a:tabLst>
                <a:tab pos="299085" algn="l"/>
              </a:tabLst>
            </a:pPr>
            <a:r>
              <a:rPr sz="2000" dirty="0">
                <a:latin typeface="Calibri" panose="020F0502020204030204" pitchFamily="34" charset="0"/>
                <a:cs typeface="Calibri" panose="020F0502020204030204" pitchFamily="34" charset="0"/>
              </a:rPr>
              <a:t>Las plantillas ofrecen un enfoque más sistemático para pasar variables a </a:t>
            </a:r>
            <a:r>
              <a:rPr lang="es-ES_tradnl" sz="2000" dirty="0">
                <a:latin typeface="Calibri" panose="020F0502020204030204" pitchFamily="34" charset="0"/>
                <a:cs typeface="Calibri" panose="020F0502020204030204" pitchFamily="34" charset="0"/>
              </a:rPr>
              <a:t>solicitudes de modelos, </a:t>
            </a:r>
            <a:r>
              <a:rPr sz="2000" b="1" dirty="0" err="1">
                <a:latin typeface="Calibri" panose="020F0502020204030204" pitchFamily="34" charset="0"/>
                <a:cs typeface="Calibri" panose="020F0502020204030204" pitchFamily="34" charset="0"/>
              </a:rPr>
              <a:t>PromptTemplate</a:t>
            </a:r>
            <a:r>
              <a:rPr sz="2000" b="1" dirty="0">
                <a:latin typeface="Calibri" panose="020F0502020204030204" pitchFamily="34" charset="0"/>
                <a:cs typeface="Calibri" panose="020F0502020204030204" pitchFamily="34" charset="0"/>
              </a:rPr>
              <a:t> las convierte en nombres de parámetros de función que podemos pasar.</a:t>
            </a:r>
            <a:endParaRPr sz="2000" dirty="0">
              <a:latin typeface="Calibri" panose="020F0502020204030204" pitchFamily="34" charset="0"/>
              <a:cs typeface="Calibri" panose="020F0502020204030204" pitchFamily="34" charset="0"/>
            </a:endParaRP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marR="622300" indent="-287020">
              <a:lnSpc>
                <a:spcPct val="100000"/>
              </a:lnSpc>
              <a:buFont typeface="Arial"/>
              <a:buChar char="•"/>
              <a:tabLst>
                <a:tab pos="299085" algn="l"/>
              </a:tabLst>
            </a:pPr>
            <a:r>
              <a:rPr sz="2000" b="1" dirty="0">
                <a:latin typeface="Calibri" panose="020F0502020204030204" pitchFamily="34" charset="0"/>
                <a:cs typeface="Calibri" panose="020F0502020204030204" pitchFamily="34" charset="0"/>
              </a:rPr>
              <a:t>Es recomendable usar plantillas para estandarizar los mensajes que enviamos a los LLMs para mayor flexibilidad y facilidad en futuros usos.</a:t>
            </a:r>
            <a:endParaRPr sz="2000" dirty="0">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DF22EBF-07B2-17A9-DECD-1B90949A453F}"/>
              </a:ext>
            </a:extLst>
          </p:cNvPr>
          <p:cNvSpPr txBox="1"/>
          <p:nvPr/>
        </p:nvSpPr>
        <p:spPr>
          <a:xfrm>
            <a:off x="8839200" y="70196"/>
            <a:ext cx="3505200" cy="369332"/>
          </a:xfrm>
          <a:prstGeom prst="rect">
            <a:avLst/>
          </a:prstGeom>
          <a:noFill/>
        </p:spPr>
        <p:txBody>
          <a:bodyPr wrap="square">
            <a:spAutoFit/>
          </a:bodyPr>
          <a:lstStyle/>
          <a:p>
            <a:r>
              <a:rPr lang="es-ES" dirty="0">
                <a:solidFill>
                  <a:schemeClr val="accent2"/>
                </a:solidFill>
              </a:rPr>
              <a:t>02-Plantillas de </a:t>
            </a:r>
            <a:r>
              <a:rPr lang="es-ES" dirty="0" err="1">
                <a:solidFill>
                  <a:schemeClr val="accent2"/>
                </a:solidFill>
              </a:rPr>
              <a:t>prompts.ipynb</a:t>
            </a:r>
            <a:endParaRPr lang="es-ES" dirty="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514600" y="304800"/>
            <a:ext cx="7162800" cy="606192"/>
          </a:xfrm>
          <a:prstGeom prst="rect">
            <a:avLst/>
          </a:prstGeom>
        </p:spPr>
        <p:txBody>
          <a:bodyPr vert="horz" wrap="square" lIns="0" tIns="173609" rIns="0" bIns="0" rtlCol="0">
            <a:spAutoFit/>
          </a:bodyPr>
          <a:lstStyle/>
          <a:p>
            <a:pPr marL="49213" algn="ctr">
              <a:lnSpc>
                <a:spcPct val="100000"/>
              </a:lnSpc>
              <a:spcBef>
                <a:spcPts val="95"/>
              </a:spcBef>
            </a:pPr>
            <a:r>
              <a:rPr sz="2800" b="1" spc="-20" dirty="0">
                <a:latin typeface="Calibri" panose="020F0502020204030204" pitchFamily="34" charset="0"/>
                <a:cs typeface="Calibri" panose="020F0502020204030204" pitchFamily="34" charset="0"/>
              </a:rPr>
              <a:t>Parsear</a:t>
            </a:r>
            <a:r>
              <a:rPr sz="2800" b="1" spc="40" dirty="0">
                <a:latin typeface="Calibri" panose="020F0502020204030204" pitchFamily="34" charset="0"/>
                <a:cs typeface="Calibri" panose="020F0502020204030204" pitchFamily="34" charset="0"/>
              </a:rPr>
              <a:t> </a:t>
            </a:r>
            <a:r>
              <a:rPr sz="2800" b="1" dirty="0">
                <a:latin typeface="Calibri" panose="020F0502020204030204" pitchFamily="34" charset="0"/>
                <a:cs typeface="Calibri" panose="020F0502020204030204" pitchFamily="34" charset="0"/>
              </a:rPr>
              <a:t>y</a:t>
            </a:r>
            <a:r>
              <a:rPr sz="2800" b="1" spc="15" dirty="0">
                <a:latin typeface="Calibri" panose="020F0502020204030204" pitchFamily="34" charset="0"/>
                <a:cs typeface="Calibri" panose="020F0502020204030204" pitchFamily="34" charset="0"/>
              </a:rPr>
              <a:t> </a:t>
            </a:r>
            <a:r>
              <a:rPr sz="2800" b="1" dirty="0">
                <a:latin typeface="Calibri" panose="020F0502020204030204" pitchFamily="34" charset="0"/>
                <a:cs typeface="Calibri" panose="020F0502020204030204" pitchFamily="34" charset="0"/>
              </a:rPr>
              <a:t>procesar</a:t>
            </a:r>
            <a:r>
              <a:rPr sz="2800" b="1" spc="35" dirty="0">
                <a:latin typeface="Calibri" panose="020F0502020204030204" pitchFamily="34" charset="0"/>
                <a:cs typeface="Calibri" panose="020F0502020204030204" pitchFamily="34" charset="0"/>
              </a:rPr>
              <a:t> </a:t>
            </a:r>
            <a:r>
              <a:rPr sz="2800" b="1" spc="75" dirty="0">
                <a:latin typeface="Calibri" panose="020F0502020204030204" pitchFamily="34" charset="0"/>
                <a:cs typeface="Calibri" panose="020F0502020204030204" pitchFamily="34" charset="0"/>
              </a:rPr>
              <a:t>la</a:t>
            </a:r>
            <a:r>
              <a:rPr sz="2800" b="1" spc="30" dirty="0">
                <a:latin typeface="Calibri" panose="020F0502020204030204" pitchFamily="34" charset="0"/>
                <a:cs typeface="Calibri" panose="020F0502020204030204" pitchFamily="34" charset="0"/>
              </a:rPr>
              <a:t> </a:t>
            </a:r>
            <a:r>
              <a:rPr sz="2800" b="1" spc="-10" dirty="0">
                <a:latin typeface="Calibri" panose="020F0502020204030204" pitchFamily="34" charset="0"/>
                <a:cs typeface="Calibri" panose="020F0502020204030204" pitchFamily="34" charset="0"/>
              </a:rPr>
              <a:t>salida</a:t>
            </a:r>
            <a:endParaRPr sz="2800" b="1" dirty="0">
              <a:latin typeface="Calibri" panose="020F0502020204030204" pitchFamily="34" charset="0"/>
              <a:cs typeface="Calibri" panose="020F0502020204030204" pitchFamily="34" charset="0"/>
            </a:endParaRPr>
          </a:p>
        </p:txBody>
      </p:sp>
      <p:sp>
        <p:nvSpPr>
          <p:cNvPr id="3" name="object 3"/>
          <p:cNvSpPr txBox="1"/>
          <p:nvPr/>
        </p:nvSpPr>
        <p:spPr>
          <a:xfrm>
            <a:off x="571500" y="1066800"/>
            <a:ext cx="11049000" cy="3116238"/>
          </a:xfrm>
          <a:prstGeom prst="rect">
            <a:avLst/>
          </a:prstGeom>
        </p:spPr>
        <p:txBody>
          <a:bodyPr vert="horz" wrap="square" lIns="0" tIns="12700" rIns="0" bIns="0" rtlCol="0">
            <a:spAutoFit/>
          </a:bodyPr>
          <a:lstStyle/>
          <a:p>
            <a:pPr marL="299085" marR="243204" indent="-287020" algn="just">
              <a:lnSpc>
                <a:spcPct val="100000"/>
              </a:lnSpc>
              <a:spcBef>
                <a:spcPts val="100"/>
              </a:spcBef>
              <a:buChar char="•"/>
              <a:tabLst>
                <a:tab pos="299085" algn="l"/>
              </a:tabLst>
            </a:pPr>
            <a:r>
              <a:rPr sz="2000" spc="-175" dirty="0">
                <a:latin typeface="Calibri" panose="020F0502020204030204" pitchFamily="34" charset="0"/>
                <a:cs typeface="Calibri" panose="020F0502020204030204" pitchFamily="34" charset="0"/>
              </a:rPr>
              <a:t>A</a:t>
            </a:r>
            <a:r>
              <a:rPr sz="2000" spc="-80" dirty="0">
                <a:latin typeface="Calibri" panose="020F0502020204030204" pitchFamily="34" charset="0"/>
                <a:cs typeface="Calibri" panose="020F0502020204030204" pitchFamily="34" charset="0"/>
              </a:rPr>
              <a:t> </a:t>
            </a:r>
            <a:r>
              <a:rPr sz="2000" spc="-75" dirty="0">
                <a:latin typeface="Calibri" panose="020F0502020204030204" pitchFamily="34" charset="0"/>
                <a:cs typeface="Calibri" panose="020F0502020204030204" pitchFamily="34" charset="0"/>
              </a:rPr>
              <a:t>menudo,</a:t>
            </a:r>
            <a:r>
              <a:rPr sz="2000" spc="-70" dirty="0">
                <a:latin typeface="Calibri" panose="020F0502020204030204" pitchFamily="34" charset="0"/>
                <a:cs typeface="Calibri" panose="020F0502020204030204" pitchFamily="34" charset="0"/>
              </a:rPr>
              <a:t> al </a:t>
            </a:r>
            <a:r>
              <a:rPr sz="2000" spc="-75" dirty="0">
                <a:latin typeface="Calibri" panose="020F0502020204030204" pitchFamily="34" charset="0"/>
                <a:cs typeface="Calibri" panose="020F0502020204030204" pitchFamily="34" charset="0"/>
              </a:rPr>
              <a:t>conectar</a:t>
            </a:r>
            <a:r>
              <a:rPr sz="2000" spc="-60" dirty="0">
                <a:latin typeface="Calibri" panose="020F0502020204030204" pitchFamily="34" charset="0"/>
                <a:cs typeface="Calibri" panose="020F0502020204030204" pitchFamily="34" charset="0"/>
              </a:rPr>
              <a:t> </a:t>
            </a:r>
            <a:r>
              <a:rPr sz="2000" spc="-75" dirty="0">
                <a:latin typeface="Calibri" panose="020F0502020204030204" pitchFamily="34" charset="0"/>
                <a:cs typeface="Calibri" panose="020F0502020204030204" pitchFamily="34" charset="0"/>
              </a:rPr>
              <a:t>la </a:t>
            </a:r>
            <a:r>
              <a:rPr sz="2000" spc="-90" dirty="0">
                <a:latin typeface="Calibri" panose="020F0502020204030204" pitchFamily="34" charset="0"/>
                <a:cs typeface="Calibri" panose="020F0502020204030204" pitchFamily="34" charset="0"/>
              </a:rPr>
              <a:t>salida</a:t>
            </a:r>
            <a:r>
              <a:rPr sz="2000" spc="-60"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de</a:t>
            </a:r>
            <a:r>
              <a:rPr sz="2000" spc="-75" dirty="0">
                <a:latin typeface="Calibri" panose="020F0502020204030204" pitchFamily="34" charset="0"/>
                <a:cs typeface="Calibri" panose="020F0502020204030204" pitchFamily="34" charset="0"/>
              </a:rPr>
              <a:t> </a:t>
            </a:r>
            <a:r>
              <a:rPr sz="2000" spc="-70" dirty="0">
                <a:latin typeface="Calibri" panose="020F0502020204030204" pitchFamily="34" charset="0"/>
                <a:cs typeface="Calibri" panose="020F0502020204030204" pitchFamily="34" charset="0"/>
              </a:rPr>
              <a:t>un</a:t>
            </a:r>
            <a:r>
              <a:rPr sz="2000" spc="-60" dirty="0">
                <a:latin typeface="Calibri" panose="020F0502020204030204" pitchFamily="34" charset="0"/>
                <a:cs typeface="Calibri" panose="020F0502020204030204" pitchFamily="34" charset="0"/>
              </a:rPr>
              <a:t> </a:t>
            </a:r>
            <a:r>
              <a:rPr sz="2000" spc="-160" dirty="0">
                <a:latin typeface="Calibri" panose="020F0502020204030204" pitchFamily="34" charset="0"/>
                <a:cs typeface="Calibri" panose="020F0502020204030204" pitchFamily="34" charset="0"/>
              </a:rPr>
              <a:t>LLM</a:t>
            </a:r>
            <a:r>
              <a:rPr sz="2000" spc="-55" dirty="0">
                <a:latin typeface="Calibri" panose="020F0502020204030204" pitchFamily="34" charset="0"/>
                <a:cs typeface="Calibri" panose="020F0502020204030204" pitchFamily="34" charset="0"/>
              </a:rPr>
              <a:t> </a:t>
            </a:r>
            <a:r>
              <a:rPr sz="2000" spc="-65" dirty="0">
                <a:latin typeface="Calibri" panose="020F0502020204030204" pitchFamily="34" charset="0"/>
                <a:cs typeface="Calibri" panose="020F0502020204030204" pitchFamily="34" charset="0"/>
              </a:rPr>
              <a:t>(modelo</a:t>
            </a:r>
            <a:r>
              <a:rPr sz="2000" spc="-70"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de</a:t>
            </a:r>
            <a:r>
              <a:rPr sz="2000" spc="-65"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lenguaje</a:t>
            </a:r>
            <a:r>
              <a:rPr sz="2000" spc="-70" dirty="0">
                <a:latin typeface="Calibri" panose="020F0502020204030204" pitchFamily="34" charset="0"/>
                <a:cs typeface="Calibri" panose="020F0502020204030204" pitchFamily="34" charset="0"/>
              </a:rPr>
              <a:t> </a:t>
            </a:r>
            <a:r>
              <a:rPr sz="2000" spc="-85" dirty="0">
                <a:latin typeface="Calibri" panose="020F0502020204030204" pitchFamily="34" charset="0"/>
                <a:cs typeface="Calibri" panose="020F0502020204030204" pitchFamily="34" charset="0"/>
              </a:rPr>
              <a:t>grande),</a:t>
            </a:r>
            <a:r>
              <a:rPr sz="2000" spc="-60" dirty="0">
                <a:latin typeface="Calibri" panose="020F0502020204030204" pitchFamily="34" charset="0"/>
                <a:cs typeface="Calibri" panose="020F0502020204030204" pitchFamily="34" charset="0"/>
              </a:rPr>
              <a:t> </a:t>
            </a:r>
            <a:r>
              <a:rPr sz="2000" spc="-100" dirty="0">
                <a:latin typeface="Calibri" panose="020F0502020204030204" pitchFamily="34" charset="0"/>
                <a:cs typeface="Calibri" panose="020F0502020204030204" pitchFamily="34" charset="0"/>
              </a:rPr>
              <a:t>necesitas</a:t>
            </a:r>
            <a:r>
              <a:rPr sz="2000" spc="-70" dirty="0">
                <a:latin typeface="Calibri" panose="020F0502020204030204" pitchFamily="34" charset="0"/>
                <a:cs typeface="Calibri" panose="020F0502020204030204" pitchFamily="34" charset="0"/>
              </a:rPr>
              <a:t> </a:t>
            </a:r>
            <a:r>
              <a:rPr sz="2000" spc="-85" dirty="0">
                <a:latin typeface="Calibri" panose="020F0502020204030204" pitchFamily="34" charset="0"/>
                <a:cs typeface="Calibri" panose="020F0502020204030204" pitchFamily="34" charset="0"/>
              </a:rPr>
              <a:t>que</a:t>
            </a:r>
            <a:r>
              <a:rPr sz="2000" spc="-65" dirty="0">
                <a:latin typeface="Calibri" panose="020F0502020204030204" pitchFamily="34" charset="0"/>
                <a:cs typeface="Calibri" panose="020F0502020204030204" pitchFamily="34" charset="0"/>
              </a:rPr>
              <a:t> </a:t>
            </a:r>
            <a:r>
              <a:rPr sz="2000" spc="-100" dirty="0">
                <a:latin typeface="Calibri" panose="020F0502020204030204" pitchFamily="34" charset="0"/>
                <a:cs typeface="Calibri" panose="020F0502020204030204" pitchFamily="34" charset="0"/>
              </a:rPr>
              <a:t>esté</a:t>
            </a:r>
            <a:r>
              <a:rPr sz="2000" spc="-75" dirty="0">
                <a:latin typeface="Calibri" panose="020F0502020204030204" pitchFamily="34" charset="0"/>
                <a:cs typeface="Calibri" panose="020F0502020204030204" pitchFamily="34" charset="0"/>
              </a:rPr>
              <a:t> </a:t>
            </a:r>
            <a:r>
              <a:rPr sz="2000" spc="-90" dirty="0">
                <a:latin typeface="Calibri" panose="020F0502020204030204" pitchFamily="34" charset="0"/>
                <a:cs typeface="Calibri" panose="020F0502020204030204" pitchFamily="34" charset="0"/>
              </a:rPr>
              <a:t>en</a:t>
            </a:r>
            <a:r>
              <a:rPr sz="2000" spc="-60" dirty="0">
                <a:latin typeface="Calibri" panose="020F0502020204030204" pitchFamily="34" charset="0"/>
                <a:cs typeface="Calibri" panose="020F0502020204030204" pitchFamily="34" charset="0"/>
              </a:rPr>
              <a:t> </a:t>
            </a:r>
            <a:r>
              <a:rPr sz="2000" spc="-70" dirty="0">
                <a:latin typeface="Calibri" panose="020F0502020204030204" pitchFamily="34" charset="0"/>
                <a:cs typeface="Calibri" panose="020F0502020204030204" pitchFamily="34" charset="0"/>
              </a:rPr>
              <a:t>un</a:t>
            </a:r>
            <a:r>
              <a:rPr sz="2000" spc="-60" dirty="0">
                <a:latin typeface="Calibri" panose="020F0502020204030204" pitchFamily="34" charset="0"/>
                <a:cs typeface="Calibri" panose="020F0502020204030204" pitchFamily="34" charset="0"/>
              </a:rPr>
              <a:t> </a:t>
            </a:r>
            <a:r>
              <a:rPr sz="2000" spc="-10" dirty="0">
                <a:latin typeface="Calibri" panose="020F0502020204030204" pitchFamily="34" charset="0"/>
                <a:cs typeface="Calibri" panose="020F0502020204030204" pitchFamily="34" charset="0"/>
              </a:rPr>
              <a:t>formato </a:t>
            </a:r>
            <a:r>
              <a:rPr sz="2000" spc="-60" dirty="0">
                <a:latin typeface="Calibri" panose="020F0502020204030204" pitchFamily="34" charset="0"/>
                <a:cs typeface="Calibri" panose="020F0502020204030204" pitchFamily="34" charset="0"/>
              </a:rPr>
              <a:t>particular,</a:t>
            </a:r>
            <a:r>
              <a:rPr sz="2000" spc="-65" dirty="0">
                <a:latin typeface="Calibri" panose="020F0502020204030204" pitchFamily="34" charset="0"/>
                <a:cs typeface="Calibri" panose="020F0502020204030204" pitchFamily="34" charset="0"/>
              </a:rPr>
              <a:t> </a:t>
            </a:r>
            <a:r>
              <a:rPr sz="2000" spc="-25" dirty="0">
                <a:latin typeface="Calibri" panose="020F0502020204030204" pitchFamily="34" charset="0"/>
                <a:cs typeface="Calibri" panose="020F0502020204030204" pitchFamily="34" charset="0"/>
              </a:rPr>
              <a:t>por</a:t>
            </a:r>
            <a:r>
              <a:rPr sz="2000" spc="-80" dirty="0">
                <a:latin typeface="Calibri" panose="020F0502020204030204" pitchFamily="34" charset="0"/>
                <a:cs typeface="Calibri" panose="020F0502020204030204" pitchFamily="34" charset="0"/>
              </a:rPr>
              <a:t> </a:t>
            </a:r>
            <a:r>
              <a:rPr sz="2000" spc="-60" dirty="0">
                <a:latin typeface="Calibri" panose="020F0502020204030204" pitchFamily="34" charset="0"/>
                <a:cs typeface="Calibri" panose="020F0502020204030204" pitchFamily="34" charset="0"/>
              </a:rPr>
              <a:t>ejemplo,</a:t>
            </a:r>
            <a:r>
              <a:rPr sz="2000" spc="-75" dirty="0">
                <a:latin typeface="Calibri" panose="020F0502020204030204" pitchFamily="34" charset="0"/>
                <a:cs typeface="Calibri" panose="020F0502020204030204" pitchFamily="34" charset="0"/>
              </a:rPr>
              <a:t> </a:t>
            </a:r>
            <a:r>
              <a:rPr sz="2000" spc="-100" dirty="0">
                <a:latin typeface="Calibri" panose="020F0502020204030204" pitchFamily="34" charset="0"/>
                <a:cs typeface="Calibri" panose="020F0502020204030204" pitchFamily="34" charset="0"/>
              </a:rPr>
              <a:t>puedes</a:t>
            </a:r>
            <a:r>
              <a:rPr sz="2000" spc="-65" dirty="0">
                <a:latin typeface="Calibri" panose="020F0502020204030204" pitchFamily="34" charset="0"/>
                <a:cs typeface="Calibri" panose="020F0502020204030204" pitchFamily="34" charset="0"/>
              </a:rPr>
              <a:t> </a:t>
            </a:r>
            <a:r>
              <a:rPr sz="2000" spc="-55" dirty="0">
                <a:latin typeface="Calibri" panose="020F0502020204030204" pitchFamily="34" charset="0"/>
                <a:cs typeface="Calibri" panose="020F0502020204030204" pitchFamily="34" charset="0"/>
              </a:rPr>
              <a:t>querer</a:t>
            </a:r>
            <a:r>
              <a:rPr sz="2000" spc="-70" dirty="0">
                <a:latin typeface="Calibri" panose="020F0502020204030204" pitchFamily="34" charset="0"/>
                <a:cs typeface="Calibri" panose="020F0502020204030204" pitchFamily="34" charset="0"/>
              </a:rPr>
              <a:t> un</a:t>
            </a:r>
            <a:r>
              <a:rPr sz="2000" spc="-80" dirty="0">
                <a:latin typeface="Calibri" panose="020F0502020204030204" pitchFamily="34" charset="0"/>
                <a:cs typeface="Calibri" panose="020F0502020204030204" pitchFamily="34" charset="0"/>
              </a:rPr>
              <a:t> </a:t>
            </a:r>
            <a:r>
              <a:rPr sz="2000" spc="-35" dirty="0">
                <a:latin typeface="Calibri" panose="020F0502020204030204" pitchFamily="34" charset="0"/>
                <a:cs typeface="Calibri" panose="020F0502020204030204" pitchFamily="34" charset="0"/>
              </a:rPr>
              <a:t>objeto</a:t>
            </a:r>
            <a:r>
              <a:rPr sz="2000" spc="-60" dirty="0">
                <a:latin typeface="Calibri" panose="020F0502020204030204" pitchFamily="34" charset="0"/>
                <a:cs typeface="Calibri" panose="020F0502020204030204" pitchFamily="34" charset="0"/>
              </a:rPr>
              <a:t> </a:t>
            </a:r>
            <a:r>
              <a:rPr sz="2000" spc="-45" dirty="0">
                <a:latin typeface="Calibri" panose="020F0502020204030204" pitchFamily="34" charset="0"/>
                <a:cs typeface="Calibri" panose="020F0502020204030204" pitchFamily="34" charset="0"/>
              </a:rPr>
              <a:t>datetime</a:t>
            </a:r>
            <a:r>
              <a:rPr sz="2000" spc="-70"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de</a:t>
            </a:r>
            <a:r>
              <a:rPr sz="2000" spc="-65" dirty="0">
                <a:latin typeface="Calibri" panose="020F0502020204030204" pitchFamily="34" charset="0"/>
                <a:cs typeface="Calibri" panose="020F0502020204030204" pitchFamily="34" charset="0"/>
              </a:rPr>
              <a:t> </a:t>
            </a:r>
            <a:r>
              <a:rPr sz="2000" spc="-75" dirty="0">
                <a:latin typeface="Calibri" panose="020F0502020204030204" pitchFamily="34" charset="0"/>
                <a:cs typeface="Calibri" panose="020F0502020204030204" pitchFamily="34" charset="0"/>
              </a:rPr>
              <a:t>Python</a:t>
            </a:r>
            <a:r>
              <a:rPr sz="2000" spc="-80" dirty="0">
                <a:latin typeface="Calibri" panose="020F0502020204030204" pitchFamily="34" charset="0"/>
                <a:cs typeface="Calibri" panose="020F0502020204030204" pitchFamily="34" charset="0"/>
              </a:rPr>
              <a:t> </a:t>
            </a:r>
            <a:r>
              <a:rPr sz="2000" spc="-60" dirty="0">
                <a:latin typeface="Calibri" panose="020F0502020204030204" pitchFamily="34" charset="0"/>
                <a:cs typeface="Calibri" panose="020F0502020204030204" pitchFamily="34" charset="0"/>
              </a:rPr>
              <a:t>o</a:t>
            </a:r>
            <a:r>
              <a:rPr sz="2000" spc="-80" dirty="0">
                <a:latin typeface="Calibri" panose="020F0502020204030204" pitchFamily="34" charset="0"/>
                <a:cs typeface="Calibri" panose="020F0502020204030204" pitchFamily="34" charset="0"/>
              </a:rPr>
              <a:t> </a:t>
            </a:r>
            <a:r>
              <a:rPr sz="2000" spc="-65" dirty="0">
                <a:latin typeface="Calibri" panose="020F0502020204030204" pitchFamily="34" charset="0"/>
                <a:cs typeface="Calibri" panose="020F0502020204030204" pitchFamily="34" charset="0"/>
              </a:rPr>
              <a:t>un </a:t>
            </a:r>
            <a:r>
              <a:rPr sz="2000" spc="-30" dirty="0">
                <a:latin typeface="Calibri" panose="020F0502020204030204" pitchFamily="34" charset="0"/>
                <a:cs typeface="Calibri" panose="020F0502020204030204" pitchFamily="34" charset="0"/>
              </a:rPr>
              <a:t>objeto</a:t>
            </a:r>
            <a:r>
              <a:rPr sz="2000" spc="-80" dirty="0">
                <a:latin typeface="Calibri" panose="020F0502020204030204" pitchFamily="34" charset="0"/>
                <a:cs typeface="Calibri" panose="020F0502020204030204" pitchFamily="34" charset="0"/>
              </a:rPr>
              <a:t> </a:t>
            </a:r>
            <a:r>
              <a:rPr sz="2000" spc="-10" dirty="0">
                <a:latin typeface="Calibri" panose="020F0502020204030204" pitchFamily="34" charset="0"/>
                <a:cs typeface="Calibri" panose="020F0502020204030204" pitchFamily="34" charset="0"/>
              </a:rPr>
              <a:t>JSON.</a:t>
            </a:r>
            <a:endParaRPr sz="2000" dirty="0">
              <a:latin typeface="Calibri" panose="020F0502020204030204" pitchFamily="34" charset="0"/>
              <a:cs typeface="Calibri" panose="020F0502020204030204" pitchFamily="34" charset="0"/>
            </a:endParaRPr>
          </a:p>
          <a:p>
            <a:pPr algn="just">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indent="-286385" algn="just">
              <a:lnSpc>
                <a:spcPct val="100000"/>
              </a:lnSpc>
              <a:buChar char="•"/>
              <a:tabLst>
                <a:tab pos="299085" algn="l"/>
              </a:tabLst>
            </a:pPr>
            <a:r>
              <a:rPr sz="2000" spc="-135" dirty="0">
                <a:latin typeface="Calibri" panose="020F0502020204030204" pitchFamily="34" charset="0"/>
                <a:cs typeface="Calibri" panose="020F0502020204030204" pitchFamily="34" charset="0"/>
              </a:rPr>
              <a:t>LangChain</a:t>
            </a:r>
            <a:r>
              <a:rPr sz="2000" spc="-50" dirty="0">
                <a:latin typeface="Calibri" panose="020F0502020204030204" pitchFamily="34" charset="0"/>
                <a:cs typeface="Calibri" panose="020F0502020204030204" pitchFamily="34" charset="0"/>
              </a:rPr>
              <a:t> </a:t>
            </a:r>
            <a:r>
              <a:rPr sz="2000" spc="-70" dirty="0">
                <a:latin typeface="Calibri" panose="020F0502020204030204" pitchFamily="34" charset="0"/>
                <a:cs typeface="Calibri" panose="020F0502020204030204" pitchFamily="34" charset="0"/>
              </a:rPr>
              <a:t>viene</a:t>
            </a:r>
            <a:r>
              <a:rPr sz="2000" spc="-75" dirty="0">
                <a:latin typeface="Calibri" panose="020F0502020204030204" pitchFamily="34" charset="0"/>
                <a:cs typeface="Calibri" panose="020F0502020204030204" pitchFamily="34" charset="0"/>
              </a:rPr>
              <a:t> </a:t>
            </a:r>
            <a:r>
              <a:rPr sz="2000" spc="-105" dirty="0">
                <a:latin typeface="Calibri" panose="020F0502020204030204" pitchFamily="34" charset="0"/>
                <a:cs typeface="Calibri" panose="020F0502020204030204" pitchFamily="34" charset="0"/>
              </a:rPr>
              <a:t>con</a:t>
            </a:r>
            <a:r>
              <a:rPr sz="2000" spc="-65" dirty="0">
                <a:latin typeface="Calibri" panose="020F0502020204030204" pitchFamily="34" charset="0"/>
                <a:cs typeface="Calibri" panose="020F0502020204030204" pitchFamily="34" charset="0"/>
              </a:rPr>
              <a:t> </a:t>
            </a:r>
            <a:r>
              <a:rPr sz="2000" spc="-55" dirty="0">
                <a:latin typeface="Calibri" panose="020F0502020204030204" pitchFamily="34" charset="0"/>
                <a:cs typeface="Calibri" panose="020F0502020204030204" pitchFamily="34" charset="0"/>
              </a:rPr>
              <a:t>utilidades</a:t>
            </a:r>
            <a:r>
              <a:rPr sz="2000" spc="-60"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de</a:t>
            </a:r>
            <a:r>
              <a:rPr sz="2000" spc="-65" dirty="0">
                <a:latin typeface="Calibri" panose="020F0502020204030204" pitchFamily="34" charset="0"/>
                <a:cs typeface="Calibri" panose="020F0502020204030204" pitchFamily="34" charset="0"/>
              </a:rPr>
              <a:t> </a:t>
            </a:r>
            <a:r>
              <a:rPr sz="2000" spc="-95" dirty="0">
                <a:latin typeface="Calibri" panose="020F0502020204030204" pitchFamily="34" charset="0"/>
                <a:cs typeface="Calibri" panose="020F0502020204030204" pitchFamily="34" charset="0"/>
              </a:rPr>
              <a:t>análisis</a:t>
            </a:r>
            <a:r>
              <a:rPr sz="2000" spc="-80" dirty="0">
                <a:latin typeface="Calibri" panose="020F0502020204030204" pitchFamily="34" charset="0"/>
                <a:cs typeface="Calibri" panose="020F0502020204030204" pitchFamily="34" charset="0"/>
              </a:rPr>
              <a:t> que</a:t>
            </a:r>
            <a:r>
              <a:rPr sz="2000" spc="-6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te</a:t>
            </a:r>
            <a:r>
              <a:rPr sz="2000" spc="-65" dirty="0">
                <a:latin typeface="Calibri" panose="020F0502020204030204" pitchFamily="34" charset="0"/>
                <a:cs typeface="Calibri" panose="020F0502020204030204" pitchFamily="34" charset="0"/>
              </a:rPr>
              <a:t> </a:t>
            </a:r>
            <a:r>
              <a:rPr sz="2000" spc="-40" dirty="0">
                <a:latin typeface="Calibri" panose="020F0502020204030204" pitchFamily="34" charset="0"/>
                <a:cs typeface="Calibri" panose="020F0502020204030204" pitchFamily="34" charset="0"/>
              </a:rPr>
              <a:t>permiten</a:t>
            </a:r>
            <a:r>
              <a:rPr sz="2000" spc="-65" dirty="0">
                <a:latin typeface="Calibri" panose="020F0502020204030204" pitchFamily="34" charset="0"/>
                <a:cs typeface="Calibri" panose="020F0502020204030204" pitchFamily="34" charset="0"/>
              </a:rPr>
              <a:t> </a:t>
            </a:r>
            <a:r>
              <a:rPr sz="2000" spc="-45" dirty="0">
                <a:latin typeface="Calibri" panose="020F0502020204030204" pitchFamily="34" charset="0"/>
                <a:cs typeface="Calibri" panose="020F0502020204030204" pitchFamily="34" charset="0"/>
              </a:rPr>
              <a:t>convertir</a:t>
            </a:r>
            <a:r>
              <a:rPr sz="2000" spc="-80" dirty="0">
                <a:latin typeface="Calibri" panose="020F0502020204030204" pitchFamily="34" charset="0"/>
                <a:cs typeface="Calibri" panose="020F0502020204030204" pitchFamily="34" charset="0"/>
              </a:rPr>
              <a:t> </a:t>
            </a:r>
            <a:r>
              <a:rPr sz="2000" spc="-55" dirty="0">
                <a:latin typeface="Calibri" panose="020F0502020204030204" pitchFamily="34" charset="0"/>
                <a:cs typeface="Calibri" panose="020F0502020204030204" pitchFamily="34" charset="0"/>
              </a:rPr>
              <a:t>fácilmente</a:t>
            </a:r>
            <a:r>
              <a:rPr sz="2000" spc="-50" dirty="0">
                <a:latin typeface="Calibri" panose="020F0502020204030204" pitchFamily="34" charset="0"/>
                <a:cs typeface="Calibri" panose="020F0502020204030204" pitchFamily="34" charset="0"/>
              </a:rPr>
              <a:t> </a:t>
            </a:r>
            <a:r>
              <a:rPr sz="2000" spc="-120" dirty="0">
                <a:latin typeface="Calibri" panose="020F0502020204030204" pitchFamily="34" charset="0"/>
                <a:cs typeface="Calibri" panose="020F0502020204030204" pitchFamily="34" charset="0"/>
              </a:rPr>
              <a:t>las</a:t>
            </a:r>
            <a:r>
              <a:rPr sz="2000" spc="-75" dirty="0">
                <a:latin typeface="Calibri" panose="020F0502020204030204" pitchFamily="34" charset="0"/>
                <a:cs typeface="Calibri" panose="020F0502020204030204" pitchFamily="34" charset="0"/>
              </a:rPr>
              <a:t> </a:t>
            </a:r>
            <a:r>
              <a:rPr sz="2000" spc="-110" dirty="0">
                <a:latin typeface="Calibri" panose="020F0502020204030204" pitchFamily="34" charset="0"/>
                <a:cs typeface="Calibri" panose="020F0502020204030204" pitchFamily="34" charset="0"/>
              </a:rPr>
              <a:t>salidas</a:t>
            </a:r>
            <a:r>
              <a:rPr sz="2000" spc="-85" dirty="0">
                <a:latin typeface="Calibri" panose="020F0502020204030204" pitchFamily="34" charset="0"/>
                <a:cs typeface="Calibri" panose="020F0502020204030204" pitchFamily="34" charset="0"/>
              </a:rPr>
              <a:t> </a:t>
            </a:r>
            <a:r>
              <a:rPr sz="2000" spc="-90" dirty="0">
                <a:latin typeface="Calibri" panose="020F0502020204030204" pitchFamily="34" charset="0"/>
                <a:cs typeface="Calibri" panose="020F0502020204030204" pitchFamily="34" charset="0"/>
              </a:rPr>
              <a:t>en</a:t>
            </a:r>
            <a:r>
              <a:rPr sz="2000" spc="-60" dirty="0">
                <a:latin typeface="Calibri" panose="020F0502020204030204" pitchFamily="34" charset="0"/>
                <a:cs typeface="Calibri" panose="020F0502020204030204" pitchFamily="34" charset="0"/>
              </a:rPr>
              <a:t> </a:t>
            </a:r>
            <a:r>
              <a:rPr sz="2000" spc="-55" dirty="0">
                <a:latin typeface="Calibri" panose="020F0502020204030204" pitchFamily="34" charset="0"/>
                <a:cs typeface="Calibri" panose="020F0502020204030204" pitchFamily="34" charset="0"/>
              </a:rPr>
              <a:t>tipos</a:t>
            </a:r>
            <a:r>
              <a:rPr sz="2000" spc="-75"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de</a:t>
            </a:r>
            <a:r>
              <a:rPr sz="2000" spc="-65" dirty="0">
                <a:latin typeface="Calibri" panose="020F0502020204030204" pitchFamily="34" charset="0"/>
                <a:cs typeface="Calibri" panose="020F0502020204030204" pitchFamily="34" charset="0"/>
              </a:rPr>
              <a:t> </a:t>
            </a:r>
            <a:r>
              <a:rPr sz="2000" spc="-10" dirty="0">
                <a:latin typeface="Calibri" panose="020F0502020204030204" pitchFamily="34" charset="0"/>
                <a:cs typeface="Calibri" panose="020F0502020204030204" pitchFamily="34" charset="0"/>
              </a:rPr>
              <a:t>datos</a:t>
            </a:r>
            <a:endParaRPr sz="2000" dirty="0">
              <a:latin typeface="Calibri" panose="020F0502020204030204" pitchFamily="34" charset="0"/>
              <a:cs typeface="Calibri" panose="020F0502020204030204" pitchFamily="34" charset="0"/>
            </a:endParaRPr>
          </a:p>
          <a:p>
            <a:pPr marL="299085" algn="just">
              <a:lnSpc>
                <a:spcPct val="100000"/>
              </a:lnSpc>
            </a:pPr>
            <a:r>
              <a:rPr sz="2000" spc="-100" dirty="0">
                <a:latin typeface="Calibri" panose="020F0502020204030204" pitchFamily="34" charset="0"/>
                <a:cs typeface="Calibri" panose="020F0502020204030204" pitchFamily="34" charset="0"/>
              </a:rPr>
              <a:t>precisos</a:t>
            </a:r>
            <a:r>
              <a:rPr sz="2000" spc="-80" dirty="0">
                <a:latin typeface="Calibri" panose="020F0502020204030204" pitchFamily="34" charset="0"/>
                <a:cs typeface="Calibri" panose="020F0502020204030204" pitchFamily="34" charset="0"/>
              </a:rPr>
              <a:t> </a:t>
            </a:r>
            <a:r>
              <a:rPr sz="2000" spc="-120" dirty="0">
                <a:latin typeface="Calibri" panose="020F0502020204030204" pitchFamily="34" charset="0"/>
                <a:cs typeface="Calibri" panose="020F0502020204030204" pitchFamily="34" charset="0"/>
              </a:rPr>
              <a:t>gracias</a:t>
            </a:r>
            <a:r>
              <a:rPr sz="2000" spc="-65" dirty="0">
                <a:latin typeface="Calibri" panose="020F0502020204030204" pitchFamily="34" charset="0"/>
                <a:cs typeface="Calibri" panose="020F0502020204030204" pitchFamily="34" charset="0"/>
              </a:rPr>
              <a:t> </a:t>
            </a:r>
            <a:r>
              <a:rPr sz="2000" spc="-140" dirty="0">
                <a:latin typeface="Calibri" panose="020F0502020204030204" pitchFamily="34" charset="0"/>
                <a:cs typeface="Calibri" panose="020F0502020204030204" pitchFamily="34" charset="0"/>
              </a:rPr>
              <a:t>a</a:t>
            </a:r>
            <a:r>
              <a:rPr sz="2000" spc="-80" dirty="0">
                <a:latin typeface="Calibri" panose="020F0502020204030204" pitchFamily="34" charset="0"/>
                <a:cs typeface="Calibri" panose="020F0502020204030204" pitchFamily="34" charset="0"/>
              </a:rPr>
              <a:t> </a:t>
            </a:r>
            <a:r>
              <a:rPr sz="2000" spc="-85" dirty="0">
                <a:latin typeface="Calibri" panose="020F0502020204030204" pitchFamily="34" charset="0"/>
                <a:cs typeface="Calibri" panose="020F0502020204030204" pitchFamily="34" charset="0"/>
              </a:rPr>
              <a:t>los</a:t>
            </a:r>
            <a:r>
              <a:rPr sz="2000" spc="-70" dirty="0">
                <a:latin typeface="Calibri" panose="020F0502020204030204" pitchFamily="34" charset="0"/>
                <a:cs typeface="Calibri" panose="020F0502020204030204" pitchFamily="34" charset="0"/>
              </a:rPr>
              <a:t> </a:t>
            </a:r>
            <a:r>
              <a:rPr sz="2000" b="1" spc="-60" dirty="0">
                <a:latin typeface="Calibri" panose="020F0502020204030204" pitchFamily="34" charset="0"/>
                <a:cs typeface="Calibri" panose="020F0502020204030204" pitchFamily="34" charset="0"/>
              </a:rPr>
              <a:t>parseadores</a:t>
            </a:r>
            <a:r>
              <a:rPr sz="2000" spc="-60" dirty="0">
                <a:latin typeface="Calibri" panose="020F0502020204030204" pitchFamily="34" charset="0"/>
                <a:cs typeface="Calibri" panose="020F0502020204030204" pitchFamily="34" charset="0"/>
              </a:rPr>
              <a:t>.</a:t>
            </a:r>
            <a:endParaRPr sz="2000" dirty="0">
              <a:latin typeface="Calibri" panose="020F0502020204030204" pitchFamily="34" charset="0"/>
              <a:cs typeface="Calibri" panose="020F0502020204030204" pitchFamily="34" charset="0"/>
            </a:endParaRPr>
          </a:p>
          <a:p>
            <a:pPr algn="just">
              <a:lnSpc>
                <a:spcPct val="100000"/>
              </a:lnSpc>
              <a:spcBef>
                <a:spcPts val="90"/>
              </a:spcBef>
            </a:pPr>
            <a:endParaRPr sz="2000" dirty="0">
              <a:latin typeface="Calibri" panose="020F0502020204030204" pitchFamily="34" charset="0"/>
              <a:cs typeface="Calibri" panose="020F0502020204030204" pitchFamily="34" charset="0"/>
            </a:endParaRPr>
          </a:p>
          <a:p>
            <a:pPr marL="299085" indent="-286385" algn="just">
              <a:lnSpc>
                <a:spcPct val="100000"/>
              </a:lnSpc>
              <a:buFont typeface="Arial"/>
              <a:buChar char="•"/>
              <a:tabLst>
                <a:tab pos="299085" algn="l"/>
              </a:tabLst>
            </a:pPr>
            <a:r>
              <a:rPr sz="2000" b="1" spc="-155" dirty="0">
                <a:latin typeface="Calibri" panose="020F0502020204030204" pitchFamily="34" charset="0"/>
                <a:cs typeface="Calibri" panose="020F0502020204030204" pitchFamily="34" charset="0"/>
              </a:rPr>
              <a:t>Elementos</a:t>
            </a:r>
            <a:r>
              <a:rPr sz="2000" b="1" spc="-45" dirty="0">
                <a:latin typeface="Calibri" panose="020F0502020204030204" pitchFamily="34" charset="0"/>
                <a:cs typeface="Calibri" panose="020F0502020204030204" pitchFamily="34" charset="0"/>
              </a:rPr>
              <a:t> </a:t>
            </a:r>
            <a:r>
              <a:rPr sz="2000" b="1" spc="-10" dirty="0">
                <a:latin typeface="Calibri" panose="020F0502020204030204" pitchFamily="34" charset="0"/>
                <a:cs typeface="Calibri" panose="020F0502020204030204" pitchFamily="34" charset="0"/>
              </a:rPr>
              <a:t>clave:</a:t>
            </a:r>
            <a:endParaRPr sz="2000" dirty="0">
              <a:latin typeface="Calibri" panose="020F0502020204030204" pitchFamily="34" charset="0"/>
              <a:cs typeface="Calibri" panose="020F0502020204030204" pitchFamily="34" charset="0"/>
            </a:endParaRPr>
          </a:p>
          <a:p>
            <a:pPr marL="756285" lvl="1" indent="-286385" algn="just">
              <a:lnSpc>
                <a:spcPct val="100000"/>
              </a:lnSpc>
              <a:buChar char="•"/>
              <a:tabLst>
                <a:tab pos="756285" algn="l"/>
              </a:tabLst>
            </a:pPr>
            <a:r>
              <a:rPr sz="2000" spc="-30" dirty="0">
                <a:latin typeface="Calibri" panose="020F0502020204030204" pitchFamily="34" charset="0"/>
                <a:cs typeface="Calibri" panose="020F0502020204030204" pitchFamily="34" charset="0"/>
              </a:rPr>
              <a:t>Método</a:t>
            </a:r>
            <a:r>
              <a:rPr sz="2000" spc="-65" dirty="0">
                <a:latin typeface="Calibri" panose="020F0502020204030204" pitchFamily="34" charset="0"/>
                <a:cs typeface="Calibri" panose="020F0502020204030204" pitchFamily="34" charset="0"/>
              </a:rPr>
              <a:t> </a:t>
            </a:r>
            <a:r>
              <a:rPr sz="2000" spc="-95" dirty="0">
                <a:latin typeface="Calibri" panose="020F0502020204030204" pitchFamily="34" charset="0"/>
                <a:cs typeface="Calibri" panose="020F0502020204030204" pitchFamily="34" charset="0"/>
              </a:rPr>
              <a:t>parse():</a:t>
            </a:r>
            <a:r>
              <a:rPr sz="2000" spc="-60" dirty="0">
                <a:latin typeface="Calibri" panose="020F0502020204030204" pitchFamily="34" charset="0"/>
                <a:cs typeface="Calibri" panose="020F0502020204030204" pitchFamily="34" charset="0"/>
              </a:rPr>
              <a:t> </a:t>
            </a:r>
            <a:r>
              <a:rPr sz="2000" spc="-35" dirty="0">
                <a:latin typeface="Calibri" panose="020F0502020204030204" pitchFamily="34" charset="0"/>
                <a:cs typeface="Calibri" panose="020F0502020204030204" pitchFamily="34" charset="0"/>
              </a:rPr>
              <a:t>Método</a:t>
            </a:r>
            <a:r>
              <a:rPr sz="2000" spc="-70" dirty="0">
                <a:latin typeface="Calibri" panose="020F0502020204030204" pitchFamily="34" charset="0"/>
                <a:cs typeface="Calibri" panose="020F0502020204030204" pitchFamily="34" charset="0"/>
              </a:rPr>
              <a:t> concreto</a:t>
            </a:r>
            <a:r>
              <a:rPr sz="2000" spc="-60" dirty="0">
                <a:latin typeface="Calibri" panose="020F0502020204030204" pitchFamily="34" charset="0"/>
                <a:cs typeface="Calibri" panose="020F0502020204030204" pitchFamily="34" charset="0"/>
              </a:rPr>
              <a:t> </a:t>
            </a:r>
            <a:r>
              <a:rPr sz="2000" spc="-100" dirty="0">
                <a:latin typeface="Calibri" panose="020F0502020204030204" pitchFamily="34" charset="0"/>
                <a:cs typeface="Calibri" panose="020F0502020204030204" pitchFamily="34" charset="0"/>
              </a:rPr>
              <a:t>para</a:t>
            </a:r>
            <a:r>
              <a:rPr sz="2000" spc="-75"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evaluar </a:t>
            </a:r>
            <a:r>
              <a:rPr sz="2000" spc="-75" dirty="0">
                <a:latin typeface="Calibri" panose="020F0502020204030204" pitchFamily="34" charset="0"/>
                <a:cs typeface="Calibri" panose="020F0502020204030204" pitchFamily="34" charset="0"/>
              </a:rPr>
              <a:t>la</a:t>
            </a:r>
            <a:r>
              <a:rPr sz="2000" spc="-70" dirty="0">
                <a:latin typeface="Calibri" panose="020F0502020204030204" pitchFamily="34" charset="0"/>
                <a:cs typeface="Calibri" panose="020F0502020204030204" pitchFamily="34" charset="0"/>
              </a:rPr>
              <a:t> </a:t>
            </a:r>
            <a:r>
              <a:rPr sz="2000" spc="-110" dirty="0">
                <a:latin typeface="Calibri" panose="020F0502020204030204" pitchFamily="34" charset="0"/>
                <a:cs typeface="Calibri" panose="020F0502020204030204" pitchFamily="34" charset="0"/>
              </a:rPr>
              <a:t>cadena</a:t>
            </a:r>
            <a:r>
              <a:rPr sz="2000" spc="-65"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de</a:t>
            </a:r>
            <a:r>
              <a:rPr sz="2000" spc="-75" dirty="0">
                <a:latin typeface="Calibri" panose="020F0502020204030204" pitchFamily="34" charset="0"/>
                <a:cs typeface="Calibri" panose="020F0502020204030204" pitchFamily="34" charset="0"/>
              </a:rPr>
              <a:t> </a:t>
            </a:r>
            <a:r>
              <a:rPr sz="2000" spc="-40" dirty="0">
                <a:latin typeface="Calibri" panose="020F0502020204030204" pitchFamily="34" charset="0"/>
                <a:cs typeface="Calibri" panose="020F0502020204030204" pitchFamily="34" charset="0"/>
              </a:rPr>
              <a:t>texto</a:t>
            </a:r>
            <a:r>
              <a:rPr sz="2000" spc="-70" dirty="0">
                <a:latin typeface="Calibri" panose="020F0502020204030204" pitchFamily="34" charset="0"/>
                <a:cs typeface="Calibri" panose="020F0502020204030204" pitchFamily="34" charset="0"/>
              </a:rPr>
              <a:t> </a:t>
            </a:r>
            <a:r>
              <a:rPr sz="2000" spc="-55" dirty="0">
                <a:latin typeface="Calibri" panose="020F0502020204030204" pitchFamily="34" charset="0"/>
                <a:cs typeface="Calibri" panose="020F0502020204030204" pitchFamily="34" charset="0"/>
              </a:rPr>
              <a:t>(string)</a:t>
            </a:r>
            <a:r>
              <a:rPr sz="2000" spc="-60" dirty="0">
                <a:latin typeface="Calibri" panose="020F0502020204030204" pitchFamily="34" charset="0"/>
                <a:cs typeface="Calibri" panose="020F0502020204030204" pitchFamily="34" charset="0"/>
              </a:rPr>
              <a:t> </a:t>
            </a:r>
            <a:r>
              <a:rPr sz="2000" spc="-90" dirty="0">
                <a:latin typeface="Calibri" panose="020F0502020204030204" pitchFamily="34" charset="0"/>
                <a:cs typeface="Calibri" panose="020F0502020204030204" pitchFamily="34" charset="0"/>
              </a:rPr>
              <a:t>y</a:t>
            </a:r>
            <a:r>
              <a:rPr sz="2000" spc="-75" dirty="0">
                <a:latin typeface="Calibri" panose="020F0502020204030204" pitchFamily="34" charset="0"/>
                <a:cs typeface="Calibri" panose="020F0502020204030204" pitchFamily="34" charset="0"/>
              </a:rPr>
              <a:t> </a:t>
            </a:r>
            <a:r>
              <a:rPr sz="2000" spc="-90" dirty="0">
                <a:latin typeface="Calibri" panose="020F0502020204030204" pitchFamily="34" charset="0"/>
                <a:cs typeface="Calibri" panose="020F0502020204030204" pitchFamily="34" charset="0"/>
              </a:rPr>
              <a:t>parsearla</a:t>
            </a:r>
            <a:r>
              <a:rPr sz="2000" spc="-75" dirty="0">
                <a:latin typeface="Calibri" panose="020F0502020204030204" pitchFamily="34" charset="0"/>
                <a:cs typeface="Calibri" panose="020F0502020204030204" pitchFamily="34" charset="0"/>
              </a:rPr>
              <a:t> </a:t>
            </a:r>
            <a:r>
              <a:rPr sz="2000" spc="-70" dirty="0">
                <a:latin typeface="Calibri" panose="020F0502020204030204" pitchFamily="34" charset="0"/>
                <a:cs typeface="Calibri" panose="020F0502020204030204" pitchFamily="34" charset="0"/>
              </a:rPr>
              <a:t>al</a:t>
            </a:r>
            <a:r>
              <a:rPr sz="2000" spc="-75"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tipo</a:t>
            </a:r>
            <a:r>
              <a:rPr sz="2000" spc="-65" dirty="0">
                <a:latin typeface="Calibri" panose="020F0502020204030204" pitchFamily="34" charset="0"/>
                <a:cs typeface="Calibri" panose="020F0502020204030204" pitchFamily="34" charset="0"/>
              </a:rPr>
              <a:t> </a:t>
            </a:r>
            <a:r>
              <a:rPr sz="2000" spc="-10" dirty="0">
                <a:latin typeface="Calibri" panose="020F0502020204030204" pitchFamily="34" charset="0"/>
                <a:cs typeface="Calibri" panose="020F0502020204030204" pitchFamily="34" charset="0"/>
              </a:rPr>
              <a:t>deseado.</a:t>
            </a:r>
            <a:endParaRPr sz="2000" dirty="0">
              <a:latin typeface="Calibri" panose="020F0502020204030204" pitchFamily="34" charset="0"/>
              <a:cs typeface="Calibri" panose="020F0502020204030204" pitchFamily="34" charset="0"/>
            </a:endParaRPr>
          </a:p>
          <a:p>
            <a:pPr marL="756285" lvl="1" indent="-286385" algn="just">
              <a:lnSpc>
                <a:spcPct val="100000"/>
              </a:lnSpc>
              <a:buChar char="•"/>
              <a:tabLst>
                <a:tab pos="756285" algn="l"/>
              </a:tabLst>
            </a:pPr>
            <a:r>
              <a:rPr lang="es-ES" sz="2000" spc="-65" dirty="0">
                <a:latin typeface="Calibri" panose="020F0502020204030204" pitchFamily="34" charset="0"/>
                <a:cs typeface="Calibri" panose="020F0502020204030204" pitchFamily="34" charset="0"/>
              </a:rPr>
              <a:t>f</a:t>
            </a:r>
            <a:r>
              <a:rPr sz="2000" spc="-65" dirty="0" err="1">
                <a:latin typeface="Calibri" panose="020F0502020204030204" pitchFamily="34" charset="0"/>
                <a:cs typeface="Calibri" panose="020F0502020204030204" pitchFamily="34" charset="0"/>
              </a:rPr>
              <a:t>ormat_instructions</a:t>
            </a:r>
            <a:r>
              <a:rPr sz="2000" spc="-65" dirty="0">
                <a:latin typeface="Calibri" panose="020F0502020204030204" pitchFamily="34" charset="0"/>
                <a:cs typeface="Calibri" panose="020F0502020204030204" pitchFamily="34" charset="0"/>
              </a:rPr>
              <a:t>: </a:t>
            </a:r>
            <a:r>
              <a:rPr sz="2000" spc="-130" dirty="0">
                <a:latin typeface="Calibri" panose="020F0502020204030204" pitchFamily="34" charset="0"/>
                <a:cs typeface="Calibri" panose="020F0502020204030204" pitchFamily="34" charset="0"/>
              </a:rPr>
              <a:t>Una</a:t>
            </a:r>
            <a:r>
              <a:rPr sz="2000" spc="-60" dirty="0">
                <a:latin typeface="Calibri" panose="020F0502020204030204" pitchFamily="34" charset="0"/>
                <a:cs typeface="Calibri" panose="020F0502020204030204" pitchFamily="34" charset="0"/>
              </a:rPr>
              <a:t> </a:t>
            </a:r>
            <a:r>
              <a:rPr sz="2000" spc="-110" dirty="0">
                <a:latin typeface="Calibri" panose="020F0502020204030204" pitchFamily="34" charset="0"/>
                <a:cs typeface="Calibri" panose="020F0502020204030204" pitchFamily="34" charset="0"/>
              </a:rPr>
              <a:t>cadena</a:t>
            </a:r>
            <a:r>
              <a:rPr sz="2000" spc="-65"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de</a:t>
            </a:r>
            <a:r>
              <a:rPr sz="2000" spc="-60" dirty="0">
                <a:latin typeface="Calibri" panose="020F0502020204030204" pitchFamily="34" charset="0"/>
                <a:cs typeface="Calibri" panose="020F0502020204030204" pitchFamily="34" charset="0"/>
              </a:rPr>
              <a:t> </a:t>
            </a:r>
            <a:r>
              <a:rPr sz="2000" spc="-35" dirty="0">
                <a:latin typeface="Calibri" panose="020F0502020204030204" pitchFamily="34" charset="0"/>
                <a:cs typeface="Calibri" panose="020F0502020204030204" pitchFamily="34" charset="0"/>
              </a:rPr>
              <a:t>texto</a:t>
            </a:r>
            <a:r>
              <a:rPr sz="2000" spc="-70" dirty="0">
                <a:latin typeface="Calibri" panose="020F0502020204030204" pitchFamily="34" charset="0"/>
                <a:cs typeface="Calibri" panose="020F0502020204030204" pitchFamily="34" charset="0"/>
              </a:rPr>
              <a:t> </a:t>
            </a:r>
            <a:r>
              <a:rPr sz="2000" spc="-65" dirty="0">
                <a:latin typeface="Calibri" panose="020F0502020204030204" pitchFamily="34" charset="0"/>
                <a:cs typeface="Calibri" panose="020F0502020204030204" pitchFamily="34" charset="0"/>
              </a:rPr>
              <a:t>extra</a:t>
            </a:r>
            <a:r>
              <a:rPr sz="2000" spc="-70"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que</a:t>
            </a:r>
            <a:r>
              <a:rPr sz="2000" spc="-45" dirty="0">
                <a:latin typeface="Calibri" panose="020F0502020204030204" pitchFamily="34" charset="0"/>
                <a:cs typeface="Calibri" panose="020F0502020204030204" pitchFamily="34" charset="0"/>
              </a:rPr>
              <a:t> </a:t>
            </a:r>
            <a:r>
              <a:rPr sz="2000" spc="-120" dirty="0">
                <a:latin typeface="Calibri" panose="020F0502020204030204" pitchFamily="34" charset="0"/>
                <a:cs typeface="Calibri" panose="020F0502020204030204" pitchFamily="34" charset="0"/>
              </a:rPr>
              <a:t>Langchain</a:t>
            </a:r>
            <a:r>
              <a:rPr sz="2000" spc="-40" dirty="0">
                <a:latin typeface="Calibri" panose="020F0502020204030204" pitchFamily="34" charset="0"/>
                <a:cs typeface="Calibri" panose="020F0502020204030204" pitchFamily="34" charset="0"/>
              </a:rPr>
              <a:t> </a:t>
            </a:r>
            <a:r>
              <a:rPr sz="2000" spc="-100" dirty="0">
                <a:latin typeface="Calibri" panose="020F0502020204030204" pitchFamily="34" charset="0"/>
                <a:cs typeface="Calibri" panose="020F0502020204030204" pitchFamily="34" charset="0"/>
              </a:rPr>
              <a:t>añade</a:t>
            </a:r>
            <a:r>
              <a:rPr sz="2000" spc="-65" dirty="0">
                <a:latin typeface="Calibri" panose="020F0502020204030204" pitchFamily="34" charset="0"/>
                <a:cs typeface="Calibri" panose="020F0502020204030204" pitchFamily="34" charset="0"/>
              </a:rPr>
              <a:t> </a:t>
            </a:r>
            <a:r>
              <a:rPr sz="2000" spc="-70" dirty="0">
                <a:latin typeface="Calibri" panose="020F0502020204030204" pitchFamily="34" charset="0"/>
                <a:cs typeface="Calibri" panose="020F0502020204030204" pitchFamily="34" charset="0"/>
              </a:rPr>
              <a:t>al</a:t>
            </a:r>
            <a:r>
              <a:rPr sz="2000" spc="-60" dirty="0">
                <a:latin typeface="Calibri" panose="020F0502020204030204" pitchFamily="34" charset="0"/>
                <a:cs typeface="Calibri" panose="020F0502020204030204" pitchFamily="34" charset="0"/>
              </a:rPr>
              <a:t> </a:t>
            </a:r>
            <a:r>
              <a:rPr sz="2000" spc="-25" dirty="0">
                <a:latin typeface="Calibri" panose="020F0502020204030204" pitchFamily="34" charset="0"/>
                <a:cs typeface="Calibri" panose="020F0502020204030204" pitchFamily="34" charset="0"/>
              </a:rPr>
              <a:t>final</a:t>
            </a:r>
            <a:r>
              <a:rPr sz="2000" spc="-70" dirty="0">
                <a:latin typeface="Calibri" panose="020F0502020204030204" pitchFamily="34" charset="0"/>
                <a:cs typeface="Calibri" panose="020F0502020204030204" pitchFamily="34" charset="0"/>
              </a:rPr>
              <a:t> </a:t>
            </a:r>
            <a:r>
              <a:rPr sz="2000" spc="-55" dirty="0">
                <a:latin typeface="Calibri" panose="020F0502020204030204" pitchFamily="34" charset="0"/>
                <a:cs typeface="Calibri" panose="020F0502020204030204" pitchFamily="34" charset="0"/>
              </a:rPr>
              <a:t>del</a:t>
            </a:r>
            <a:r>
              <a:rPr sz="2000" spc="-65" dirty="0">
                <a:latin typeface="Calibri" panose="020F0502020204030204" pitchFamily="34" charset="0"/>
                <a:cs typeface="Calibri" panose="020F0502020204030204" pitchFamily="34" charset="0"/>
              </a:rPr>
              <a:t> </a:t>
            </a:r>
            <a:r>
              <a:rPr sz="2000" spc="-25" dirty="0">
                <a:latin typeface="Calibri" panose="020F0502020204030204" pitchFamily="34" charset="0"/>
                <a:cs typeface="Calibri" panose="020F0502020204030204" pitchFamily="34" charset="0"/>
              </a:rPr>
              <a:t>prompt</a:t>
            </a:r>
            <a:r>
              <a:rPr sz="2000" spc="-60" dirty="0">
                <a:latin typeface="Calibri" panose="020F0502020204030204" pitchFamily="34" charset="0"/>
                <a:cs typeface="Calibri" panose="020F0502020204030204" pitchFamily="34" charset="0"/>
              </a:rPr>
              <a:t> </a:t>
            </a:r>
            <a:r>
              <a:rPr sz="2000" spc="-100" dirty="0">
                <a:latin typeface="Calibri" panose="020F0502020204030204" pitchFamily="34" charset="0"/>
                <a:cs typeface="Calibri" panose="020F0502020204030204" pitchFamily="34" charset="0"/>
              </a:rPr>
              <a:t>para</a:t>
            </a:r>
            <a:r>
              <a:rPr sz="2000" spc="-75" dirty="0">
                <a:latin typeface="Calibri" panose="020F0502020204030204" pitchFamily="34" charset="0"/>
                <a:cs typeface="Calibri" panose="020F0502020204030204" pitchFamily="34" charset="0"/>
              </a:rPr>
              <a:t> </a:t>
            </a:r>
            <a:r>
              <a:rPr sz="2000" spc="-65" dirty="0">
                <a:latin typeface="Calibri" panose="020F0502020204030204" pitchFamily="34" charset="0"/>
                <a:cs typeface="Calibri" panose="020F0502020204030204" pitchFamily="34" charset="0"/>
              </a:rPr>
              <a:t>asistir</a:t>
            </a:r>
            <a:r>
              <a:rPr sz="2000" spc="-70" dirty="0">
                <a:latin typeface="Calibri" panose="020F0502020204030204" pitchFamily="34" charset="0"/>
                <a:cs typeface="Calibri" panose="020F0502020204030204" pitchFamily="34" charset="0"/>
              </a:rPr>
              <a:t> </a:t>
            </a:r>
            <a:r>
              <a:rPr sz="2000" spc="-50" dirty="0">
                <a:latin typeface="Calibri" panose="020F0502020204030204" pitchFamily="34" charset="0"/>
                <a:cs typeface="Calibri" panose="020F0502020204030204" pitchFamily="34" charset="0"/>
              </a:rPr>
              <a:t>y</a:t>
            </a:r>
            <a:endParaRPr sz="2000" dirty="0">
              <a:latin typeface="Calibri" panose="020F0502020204030204" pitchFamily="34" charset="0"/>
              <a:cs typeface="Calibri" panose="020F0502020204030204" pitchFamily="34" charset="0"/>
            </a:endParaRPr>
          </a:p>
          <a:p>
            <a:pPr marL="756285">
              <a:lnSpc>
                <a:spcPct val="100000"/>
              </a:lnSpc>
            </a:pPr>
            <a:r>
              <a:rPr sz="2000" spc="-35" dirty="0">
                <a:latin typeface="Calibri" panose="020F0502020204030204" pitchFamily="34" charset="0"/>
                <a:cs typeface="Calibri" panose="020F0502020204030204" pitchFamily="34" charset="0"/>
              </a:rPr>
              <a:t>facilitar</a:t>
            </a:r>
            <a:r>
              <a:rPr sz="2000" spc="-55" dirty="0">
                <a:latin typeface="Calibri" panose="020F0502020204030204" pitchFamily="34" charset="0"/>
                <a:cs typeface="Calibri" panose="020F0502020204030204" pitchFamily="34" charset="0"/>
              </a:rPr>
              <a:t> </a:t>
            </a:r>
            <a:r>
              <a:rPr sz="2000" spc="-75" dirty="0">
                <a:latin typeface="Calibri" panose="020F0502020204030204" pitchFamily="34" charset="0"/>
                <a:cs typeface="Calibri" panose="020F0502020204030204" pitchFamily="34" charset="0"/>
              </a:rPr>
              <a:t>la</a:t>
            </a:r>
            <a:r>
              <a:rPr sz="2000" spc="-65" dirty="0">
                <a:latin typeface="Calibri" panose="020F0502020204030204" pitchFamily="34" charset="0"/>
                <a:cs typeface="Calibri" panose="020F0502020204030204" pitchFamily="34" charset="0"/>
              </a:rPr>
              <a:t> </a:t>
            </a:r>
            <a:r>
              <a:rPr sz="2000" spc="-50" dirty="0">
                <a:latin typeface="Calibri" panose="020F0502020204030204" pitchFamily="34" charset="0"/>
                <a:cs typeface="Calibri" panose="020F0502020204030204" pitchFamily="34" charset="0"/>
              </a:rPr>
              <a:t>interpretación </a:t>
            </a:r>
            <a:r>
              <a:rPr sz="2000" spc="-30" dirty="0">
                <a:latin typeface="Calibri" panose="020F0502020204030204" pitchFamily="34" charset="0"/>
                <a:cs typeface="Calibri" panose="020F0502020204030204" pitchFamily="34" charset="0"/>
              </a:rPr>
              <a:t>por</a:t>
            </a:r>
            <a:r>
              <a:rPr sz="2000" spc="-65" dirty="0">
                <a:latin typeface="Calibri" panose="020F0502020204030204" pitchFamily="34" charset="0"/>
                <a:cs typeface="Calibri" panose="020F0502020204030204" pitchFamily="34" charset="0"/>
              </a:rPr>
              <a:t> </a:t>
            </a:r>
            <a:r>
              <a:rPr sz="2000" spc="-50" dirty="0">
                <a:latin typeface="Calibri" panose="020F0502020204030204" pitchFamily="34" charset="0"/>
                <a:cs typeface="Calibri" panose="020F0502020204030204" pitchFamily="34" charset="0"/>
              </a:rPr>
              <a:t>el</a:t>
            </a:r>
            <a:r>
              <a:rPr sz="2000" spc="-65" dirty="0">
                <a:latin typeface="Calibri" panose="020F0502020204030204" pitchFamily="34" charset="0"/>
                <a:cs typeface="Calibri" panose="020F0502020204030204" pitchFamily="34" charset="0"/>
              </a:rPr>
              <a:t> </a:t>
            </a:r>
            <a:r>
              <a:rPr sz="2000" spc="-160" dirty="0">
                <a:latin typeface="Calibri" panose="020F0502020204030204" pitchFamily="34" charset="0"/>
                <a:cs typeface="Calibri" panose="020F0502020204030204" pitchFamily="34" charset="0"/>
              </a:rPr>
              <a:t>LLM</a:t>
            </a:r>
            <a:r>
              <a:rPr sz="2000" spc="-60" dirty="0">
                <a:latin typeface="Calibri" panose="020F0502020204030204" pitchFamily="34" charset="0"/>
                <a:cs typeface="Calibri" panose="020F0502020204030204" pitchFamily="34" charset="0"/>
              </a:rPr>
              <a:t> </a:t>
            </a:r>
            <a:r>
              <a:rPr sz="2000" spc="-55" dirty="0">
                <a:latin typeface="Calibri" panose="020F0502020204030204" pitchFamily="34" charset="0"/>
                <a:cs typeface="Calibri" panose="020F0502020204030204" pitchFamily="34" charset="0"/>
              </a:rPr>
              <a:t>del</a:t>
            </a:r>
            <a:r>
              <a:rPr sz="2000" spc="-75" dirty="0">
                <a:latin typeface="Calibri" panose="020F0502020204030204" pitchFamily="34" charset="0"/>
                <a:cs typeface="Calibri" panose="020F0502020204030204" pitchFamily="34" charset="0"/>
              </a:rPr>
              <a:t> </a:t>
            </a:r>
            <a:r>
              <a:rPr lang="es-ES_tradnl" sz="2000" spc="-35" dirty="0">
                <a:latin typeface="Calibri" panose="020F0502020204030204" pitchFamily="34" charset="0"/>
                <a:cs typeface="Calibri" panose="020F0502020204030204" pitchFamily="34" charset="0"/>
              </a:rPr>
              <a:t>formato</a:t>
            </a:r>
            <a:r>
              <a:rPr lang="es-ES_tradnl" sz="2000" spc="-70" dirty="0">
                <a:latin typeface="Calibri" panose="020F0502020204030204" pitchFamily="34" charset="0"/>
                <a:cs typeface="Calibri" panose="020F0502020204030204" pitchFamily="34" charset="0"/>
              </a:rPr>
              <a:t> </a:t>
            </a:r>
            <a:r>
              <a:rPr lang="es-ES_tradnl" sz="2000" spc="-10" dirty="0">
                <a:latin typeface="Calibri" panose="020F0502020204030204" pitchFamily="34" charset="0"/>
                <a:cs typeface="Calibri" panose="020F0502020204030204" pitchFamily="34" charset="0"/>
              </a:rPr>
              <a:t>deseado.</a:t>
            </a:r>
            <a:endParaRPr sz="2000" dirty="0">
              <a:latin typeface="Calibri" panose="020F0502020204030204" pitchFamily="34" charset="0"/>
              <a:cs typeface="Calibri" panose="020F0502020204030204" pitchFamily="34" charset="0"/>
            </a:endParaRPr>
          </a:p>
        </p:txBody>
      </p:sp>
      <p:sp>
        <p:nvSpPr>
          <p:cNvPr id="4" name="object 2">
            <a:extLst>
              <a:ext uri="{FF2B5EF4-FFF2-40B4-BE49-F238E27FC236}">
                <a16:creationId xmlns:a16="http://schemas.microsoft.com/office/drawing/2014/main" id="{9E3D3A61-15BF-62F5-B2C1-1F53FE21EFBA}"/>
              </a:ext>
            </a:extLst>
          </p:cNvPr>
          <p:cNvSpPr txBox="1">
            <a:spLocks/>
          </p:cNvSpPr>
          <p:nvPr/>
        </p:nvSpPr>
        <p:spPr>
          <a:xfrm>
            <a:off x="1981200" y="4338846"/>
            <a:ext cx="7848601" cy="606192"/>
          </a:xfrm>
          <a:prstGeom prst="rect">
            <a:avLst/>
          </a:prstGeom>
        </p:spPr>
        <p:txBody>
          <a:bodyPr vert="horz" wrap="square" lIns="0" tIns="173609" rIns="0" bIns="0" rtlCol="0" anchor="ctr">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marL="9525" algn="ctr">
              <a:lnSpc>
                <a:spcPct val="100000"/>
              </a:lnSpc>
              <a:spcBef>
                <a:spcPts val="95"/>
              </a:spcBef>
            </a:pPr>
            <a:r>
              <a:rPr lang="es-ES" sz="2800" b="1" spc="0" dirty="0">
                <a:latin typeface="Calibri" panose="020F0502020204030204" pitchFamily="34" charset="0"/>
                <a:cs typeface="Calibri" panose="020F0502020204030204" pitchFamily="34" charset="0"/>
              </a:rPr>
              <a:t>Serialización de </a:t>
            </a:r>
            <a:r>
              <a:rPr lang="es-ES" sz="2800" b="1" spc="0" dirty="0" err="1">
                <a:latin typeface="Calibri" panose="020F0502020204030204" pitchFamily="34" charset="0"/>
                <a:cs typeface="Calibri" panose="020F0502020204030204" pitchFamily="34" charset="0"/>
              </a:rPr>
              <a:t>prompts</a:t>
            </a:r>
            <a:r>
              <a:rPr lang="es-ES" sz="2800" b="1" spc="0" dirty="0">
                <a:latin typeface="Calibri" panose="020F0502020204030204" pitchFamily="34" charset="0"/>
                <a:cs typeface="Calibri" panose="020F0502020204030204" pitchFamily="34" charset="0"/>
              </a:rPr>
              <a:t> (guardar y cargar)</a:t>
            </a:r>
          </a:p>
        </p:txBody>
      </p:sp>
      <p:sp>
        <p:nvSpPr>
          <p:cNvPr id="5" name="object 3">
            <a:extLst>
              <a:ext uri="{FF2B5EF4-FFF2-40B4-BE49-F238E27FC236}">
                <a16:creationId xmlns:a16="http://schemas.microsoft.com/office/drawing/2014/main" id="{D185776A-6CCE-20B8-C299-6F7DD2F778B2}"/>
              </a:ext>
            </a:extLst>
          </p:cNvPr>
          <p:cNvSpPr txBox="1"/>
          <p:nvPr/>
        </p:nvSpPr>
        <p:spPr>
          <a:xfrm>
            <a:off x="552133" y="5276393"/>
            <a:ext cx="10401935" cy="1256754"/>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Es </a:t>
            </a:r>
            <a:r>
              <a:rPr sz="2000" dirty="0" err="1">
                <a:latin typeface="Calibri" panose="020F0502020204030204" pitchFamily="34" charset="0"/>
                <a:cs typeface="Calibri" panose="020F0502020204030204" pitchFamily="34" charset="0"/>
              </a:rPr>
              <a:t>posible</a:t>
            </a:r>
            <a:r>
              <a:rPr sz="2000" dirty="0">
                <a:latin typeface="Calibri" panose="020F0502020204030204" pitchFamily="34" charset="0"/>
                <a:cs typeface="Calibri" panose="020F0502020204030204" pitchFamily="34" charset="0"/>
              </a:rPr>
              <a:t> </a:t>
            </a:r>
            <a:r>
              <a:rPr sz="2000" b="1" dirty="0" err="1">
                <a:latin typeface="Calibri" panose="020F0502020204030204" pitchFamily="34" charset="0"/>
                <a:cs typeface="Calibri" panose="020F0502020204030204" pitchFamily="34" charset="0"/>
              </a:rPr>
              <a:t>guardar</a:t>
            </a:r>
            <a:r>
              <a:rPr sz="2000" b="1" dirty="0">
                <a:latin typeface="Calibri" panose="020F0502020204030204" pitchFamily="34" charset="0"/>
                <a:cs typeface="Calibri" panose="020F0502020204030204" pitchFamily="34" charset="0"/>
              </a:rPr>
              <a:t>, compartir o cargar objetos de prompts</a:t>
            </a:r>
            <a:r>
              <a:rPr sz="2000" dirty="0">
                <a:latin typeface="Calibri" panose="020F0502020204030204" pitchFamily="34" charset="0"/>
                <a:cs typeface="Calibri" panose="020F0502020204030204" pitchFamily="34" charset="0"/>
              </a:rPr>
              <a:t>.</a:t>
            </a: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marR="5080" indent="-287020">
              <a:lnSpc>
                <a:spcPct val="100000"/>
              </a:lnSpc>
              <a:buFont typeface="Arial"/>
              <a:buChar char="•"/>
              <a:tabLst>
                <a:tab pos="299085" algn="l"/>
              </a:tabLst>
            </a:pPr>
            <a:r>
              <a:rPr sz="2000" b="1" dirty="0">
                <a:latin typeface="Calibri" panose="020F0502020204030204" pitchFamily="34" charset="0"/>
                <a:cs typeface="Calibri" panose="020F0502020204030204" pitchFamily="34" charset="0"/>
              </a:rPr>
              <a:t>Langchain </a:t>
            </a:r>
            <a:r>
              <a:rPr sz="2000" dirty="0">
                <a:latin typeface="Calibri" panose="020F0502020204030204" pitchFamily="34" charset="0"/>
                <a:cs typeface="Calibri" panose="020F0502020204030204" pitchFamily="34" charset="0"/>
              </a:rPr>
              <a:t>permite guardar fácilmente plantillas de mensajes como archivos </a:t>
            </a:r>
            <a:r>
              <a:rPr sz="2000" b="1" dirty="0">
                <a:latin typeface="Calibri" panose="020F0502020204030204" pitchFamily="34" charset="0"/>
                <a:cs typeface="Calibri" panose="020F0502020204030204" pitchFamily="34" charset="0"/>
              </a:rPr>
              <a:t>JSON </a:t>
            </a:r>
            <a:r>
              <a:rPr sz="2000" dirty="0">
                <a:latin typeface="Calibri" panose="020F0502020204030204" pitchFamily="34" charset="0"/>
                <a:cs typeface="Calibri" panose="020F0502020204030204" pitchFamily="34" charset="0"/>
              </a:rPr>
              <a:t>para leer o compartir, muy útil cuando hay plantillas complejas que distribuir o reutilizar.</a:t>
            </a:r>
          </a:p>
        </p:txBody>
      </p:sp>
      <p:sp>
        <p:nvSpPr>
          <p:cNvPr id="7" name="CuadroTexto 6">
            <a:extLst>
              <a:ext uri="{FF2B5EF4-FFF2-40B4-BE49-F238E27FC236}">
                <a16:creationId xmlns:a16="http://schemas.microsoft.com/office/drawing/2014/main" id="{29D8A2AE-FDC8-370B-735C-F16DA7A0ECCD}"/>
              </a:ext>
            </a:extLst>
          </p:cNvPr>
          <p:cNvSpPr txBox="1"/>
          <p:nvPr/>
        </p:nvSpPr>
        <p:spPr>
          <a:xfrm>
            <a:off x="7811023" y="120134"/>
            <a:ext cx="3809477" cy="369332"/>
          </a:xfrm>
          <a:prstGeom prst="rect">
            <a:avLst/>
          </a:prstGeom>
          <a:noFill/>
        </p:spPr>
        <p:txBody>
          <a:bodyPr wrap="square">
            <a:spAutoFit/>
          </a:bodyPr>
          <a:lstStyle/>
          <a:p>
            <a:r>
              <a:rPr lang="es-ES" dirty="0">
                <a:solidFill>
                  <a:schemeClr val="accent2"/>
                </a:solidFill>
              </a:rPr>
              <a:t>03-Parsear y procesar la </a:t>
            </a:r>
            <a:r>
              <a:rPr lang="es-ES" dirty="0" err="1">
                <a:solidFill>
                  <a:schemeClr val="accent2"/>
                </a:solidFill>
              </a:rPr>
              <a:t>salida.ipynb</a:t>
            </a:r>
            <a:endParaRPr lang="es-ES" dirty="0">
              <a:solidFill>
                <a:schemeClr val="accent2"/>
              </a:solidFill>
            </a:endParaRPr>
          </a:p>
        </p:txBody>
      </p:sp>
      <p:sp>
        <p:nvSpPr>
          <p:cNvPr id="9" name="CuadroTexto 8">
            <a:extLst>
              <a:ext uri="{FF2B5EF4-FFF2-40B4-BE49-F238E27FC236}">
                <a16:creationId xmlns:a16="http://schemas.microsoft.com/office/drawing/2014/main" id="{60575372-AA4B-6B3A-9250-4011F024E9AA}"/>
              </a:ext>
            </a:extLst>
          </p:cNvPr>
          <p:cNvSpPr txBox="1"/>
          <p:nvPr/>
        </p:nvSpPr>
        <p:spPr>
          <a:xfrm>
            <a:off x="8574588" y="3969514"/>
            <a:ext cx="3045912" cy="369332"/>
          </a:xfrm>
          <a:prstGeom prst="rect">
            <a:avLst/>
          </a:prstGeom>
          <a:noFill/>
        </p:spPr>
        <p:txBody>
          <a:bodyPr wrap="square">
            <a:spAutoFit/>
          </a:bodyPr>
          <a:lstStyle/>
          <a:p>
            <a:r>
              <a:rPr lang="es-ES" dirty="0"/>
              <a:t>04-Serialización </a:t>
            </a:r>
            <a:r>
              <a:rPr lang="es-ES" dirty="0" err="1"/>
              <a:t>prompts.ipynb</a:t>
            </a:r>
            <a:endParaRPr lang="es-E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idx="4294967295"/>
          </p:nvPr>
        </p:nvSpPr>
        <p:spPr>
          <a:xfrm>
            <a:off x="457200" y="4960137"/>
            <a:ext cx="7772400" cy="1463040"/>
          </a:xfrm>
          <a:prstGeom prst="rect">
            <a:avLst/>
          </a:prstGeom>
        </p:spPr>
        <p:txBody>
          <a:bodyPr vert="horz" lIns="91440" tIns="45720" rIns="91440" bIns="45720" rtlCol="0" anchor="ctr">
            <a:normAutofit/>
          </a:bodyPr>
          <a:lstStyle/>
          <a:p>
            <a:pPr marL="12065" marR="5080" algn="r"/>
            <a:r>
              <a:rPr lang="en-US" b="0" kern="1200" cap="all" spc="200" baseline="0">
                <a:solidFill>
                  <a:srgbClr val="FFFFFF"/>
                </a:solidFill>
                <a:latin typeface="+mj-lt"/>
                <a:ea typeface="+mj-ea"/>
                <a:cs typeface="+mj-cs"/>
              </a:rPr>
              <a:t>CONECTORES DE DATOS EN LANGCHAIN</a:t>
            </a:r>
            <a:endParaRPr lang="en-US" kern="1200" cap="all" spc="200" baseline="0">
              <a:solidFill>
                <a:srgbClr val="FFFFFF"/>
              </a:solidFill>
              <a:latin typeface="+mj-lt"/>
              <a:ea typeface="+mj-ea"/>
              <a:cs typeface="+mj-cs"/>
            </a:endParaRPr>
          </a:p>
        </p:txBody>
      </p:sp>
      <p:cxnSp>
        <p:nvCxnSpPr>
          <p:cNvPr id="19" name="Straight Connector 18">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497125" y="368316"/>
            <a:ext cx="6689420" cy="606192"/>
          </a:xfrm>
          <a:prstGeom prst="rect">
            <a:avLst/>
          </a:prstGeom>
        </p:spPr>
        <p:txBody>
          <a:bodyPr vert="horz" wrap="square" lIns="0" tIns="173609" rIns="0" bIns="0" rtlCol="0">
            <a:spAutoFit/>
          </a:bodyPr>
          <a:lstStyle/>
          <a:p>
            <a:pPr marL="52388" algn="ctr">
              <a:lnSpc>
                <a:spcPct val="100000"/>
              </a:lnSpc>
              <a:spcBef>
                <a:spcPts val="95"/>
              </a:spcBef>
            </a:pPr>
            <a:r>
              <a:rPr sz="2800" b="1" spc="0" dirty="0">
                <a:latin typeface="Calibri" panose="020F0502020204030204" pitchFamily="34" charset="0"/>
                <a:cs typeface="Calibri" panose="020F0502020204030204" pitchFamily="34" charset="0"/>
              </a:rPr>
              <a:t>Cargadores de documentos</a:t>
            </a:r>
          </a:p>
        </p:txBody>
      </p:sp>
      <p:sp>
        <p:nvSpPr>
          <p:cNvPr id="3" name="object 3"/>
          <p:cNvSpPr txBox="1"/>
          <p:nvPr/>
        </p:nvSpPr>
        <p:spPr>
          <a:xfrm>
            <a:off x="829235" y="1689329"/>
            <a:ext cx="10424160" cy="2180084"/>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lang="es-ES_tradnl" sz="2000" dirty="0" err="1">
                <a:latin typeface="Calibri" panose="020F0502020204030204" pitchFamily="34" charset="0"/>
                <a:cs typeface="Calibri" panose="020F0502020204030204" pitchFamily="34" charset="0"/>
              </a:rPr>
              <a:t>Langchain</a:t>
            </a:r>
            <a:r>
              <a:rPr lang="es-ES_tradnl" sz="2000" dirty="0">
                <a:latin typeface="Calibri" panose="020F0502020204030204" pitchFamily="34" charset="0"/>
                <a:cs typeface="Calibri" panose="020F0502020204030204" pitchFamily="34" charset="0"/>
              </a:rPr>
              <a:t> viene con herramientas de carga integradas para cargar rápidamente archivos en su propio objeto </a:t>
            </a:r>
            <a:r>
              <a:rPr lang="es-ES_tradnl" sz="2000" b="1" i="1" dirty="0">
                <a:latin typeface="Calibri" panose="020F0502020204030204" pitchFamily="34" charset="0"/>
                <a:cs typeface="Calibri" panose="020F0502020204030204" pitchFamily="34" charset="0"/>
              </a:rPr>
              <a:t>Documento</a:t>
            </a:r>
            <a:r>
              <a:rPr lang="es-ES_tradnl" sz="2000" dirty="0">
                <a:latin typeface="Calibri" panose="020F0502020204030204" pitchFamily="34" charset="0"/>
                <a:cs typeface="Calibri" panose="020F0502020204030204" pitchFamily="34" charset="0"/>
              </a:rPr>
              <a:t>.</a:t>
            </a:r>
          </a:p>
          <a:p>
            <a:pPr>
              <a:lnSpc>
                <a:spcPct val="100000"/>
              </a:lnSpc>
              <a:spcBef>
                <a:spcPts val="90"/>
              </a:spcBef>
            </a:pPr>
            <a:endParaRPr sz="2000" dirty="0">
              <a:latin typeface="Calibri" panose="020F0502020204030204" pitchFamily="34" charset="0"/>
              <a:cs typeface="Calibri" panose="020F0502020204030204" pitchFamily="34" charset="0"/>
            </a:endParaRPr>
          </a:p>
          <a:p>
            <a:pPr marL="299085" marR="5080" indent="-287020">
              <a:lnSpc>
                <a:spcPct val="100000"/>
              </a:lnSpc>
              <a:buChar char="•"/>
              <a:tabLst>
                <a:tab pos="299085" algn="l"/>
              </a:tabLst>
            </a:pPr>
            <a:r>
              <a:rPr sz="2000" dirty="0">
                <a:latin typeface="Calibri" panose="020F0502020204030204" pitchFamily="34" charset="0"/>
                <a:cs typeface="Calibri" panose="020F0502020204030204" pitchFamily="34" charset="0"/>
              </a:rPr>
              <a:t>Muchos de estos cargadores requieren otras bibliotecas, por ejemplo, la carga de PDF requiere la biblioteca </a:t>
            </a:r>
            <a:r>
              <a:rPr sz="2000" i="1" dirty="0">
                <a:latin typeface="Calibri" panose="020F0502020204030204" pitchFamily="34" charset="0"/>
                <a:cs typeface="Calibri" panose="020F0502020204030204" pitchFamily="34" charset="0"/>
              </a:rPr>
              <a:t>pypdf </a:t>
            </a:r>
            <a:r>
              <a:rPr sz="2000" dirty="0">
                <a:latin typeface="Calibri" panose="020F0502020204030204" pitchFamily="34" charset="0"/>
                <a:cs typeface="Calibri" panose="020F0502020204030204" pitchFamily="34" charset="0"/>
              </a:rPr>
              <a:t>y la carga de HTML requiere la biblioteca </a:t>
            </a:r>
            <a:r>
              <a:rPr sz="2000" i="1" dirty="0">
                <a:latin typeface="Calibri" panose="020F0502020204030204" pitchFamily="34" charset="0"/>
                <a:cs typeface="Calibri" panose="020F0502020204030204" pitchFamily="34" charset="0"/>
              </a:rPr>
              <a:t>Beautiful Soup</a:t>
            </a:r>
            <a:r>
              <a:rPr sz="2000" dirty="0">
                <a:latin typeface="Calibri" panose="020F0502020204030204" pitchFamily="34" charset="0"/>
                <a:cs typeface="Calibri" panose="020F0502020204030204" pitchFamily="34" charset="0"/>
              </a:rPr>
              <a:t>. Asegurar de instalar las bibliotecas requeridas antes de usar el cargador (los cargadores informarán si no pueden encontrar las bibliotecas instaladas).</a:t>
            </a:r>
          </a:p>
        </p:txBody>
      </p:sp>
      <p:sp>
        <p:nvSpPr>
          <p:cNvPr id="4" name="object 4"/>
          <p:cNvSpPr txBox="1"/>
          <p:nvPr/>
        </p:nvSpPr>
        <p:spPr>
          <a:xfrm>
            <a:off x="1210856" y="5486400"/>
            <a:ext cx="9261958" cy="558551"/>
          </a:xfrm>
          <a:prstGeom prst="rect">
            <a:avLst/>
          </a:prstGeom>
        </p:spPr>
        <p:txBody>
          <a:bodyPr vert="horz" wrap="square" lIns="0" tIns="12700" rIns="0" bIns="0" rtlCol="0">
            <a:spAutoFit/>
          </a:bodyPr>
          <a:lstStyle/>
          <a:p>
            <a:pPr marL="12700" algn="ctr">
              <a:lnSpc>
                <a:spcPts val="2125"/>
              </a:lnSpc>
              <a:spcBef>
                <a:spcPts val="100"/>
              </a:spcBef>
            </a:pPr>
            <a:r>
              <a:rPr sz="2200" b="1" dirty="0">
                <a:latin typeface="Calibri" panose="020F0502020204030204" pitchFamily="34" charset="0"/>
                <a:cs typeface="Calibri" panose="020F0502020204030204" pitchFamily="34" charset="0"/>
              </a:rPr>
              <a:t>Documentación document loaders</a:t>
            </a:r>
            <a:endParaRPr sz="2200" dirty="0">
              <a:latin typeface="Calibri" panose="020F0502020204030204" pitchFamily="34" charset="0"/>
              <a:cs typeface="Calibri" panose="020F0502020204030204" pitchFamily="34" charset="0"/>
            </a:endParaRPr>
          </a:p>
          <a:p>
            <a:pPr marL="12700" algn="ctr">
              <a:lnSpc>
                <a:spcPts val="2125"/>
              </a:lnSpc>
            </a:pPr>
            <a:r>
              <a:rPr sz="2200" u="sng" dirty="0">
                <a:solidFill>
                  <a:srgbClr val="0066FF"/>
                </a:solidFill>
                <a:uFill>
                  <a:solidFill>
                    <a:srgbClr val="0066FF"/>
                  </a:solidFill>
                </a:uFill>
                <a:latin typeface="Calibri" panose="020F0502020204030204" pitchFamily="34" charset="0"/>
                <a:cs typeface="Calibri" panose="020F0502020204030204" pitchFamily="34" charset="0"/>
                <a:hlinkClick r:id="rId2"/>
              </a:rPr>
              <a:t>https://python.langchain.com/v0.2/docs/integrations/document_loaders/</a:t>
            </a:r>
            <a:endParaRPr sz="2200" dirty="0">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DE4552E3-F307-5495-69FF-38403EDAB279}"/>
              </a:ext>
            </a:extLst>
          </p:cNvPr>
          <p:cNvSpPr txBox="1"/>
          <p:nvPr/>
        </p:nvSpPr>
        <p:spPr>
          <a:xfrm>
            <a:off x="8153400" y="183650"/>
            <a:ext cx="3883311" cy="369332"/>
          </a:xfrm>
          <a:prstGeom prst="rect">
            <a:avLst/>
          </a:prstGeom>
          <a:noFill/>
        </p:spPr>
        <p:txBody>
          <a:bodyPr wrap="square">
            <a:spAutoFit/>
          </a:bodyPr>
          <a:lstStyle/>
          <a:p>
            <a:r>
              <a:rPr lang="es-ES" dirty="0">
                <a:solidFill>
                  <a:schemeClr val="accent2"/>
                </a:solidFill>
              </a:rPr>
              <a:t>01-Cargadores </a:t>
            </a:r>
            <a:r>
              <a:rPr lang="es-ES" dirty="0" err="1">
                <a:solidFill>
                  <a:schemeClr val="accent2"/>
                </a:solidFill>
              </a:rPr>
              <a:t>documentos.ipynb</a:t>
            </a:r>
            <a:endParaRPr lang="es-ES" dirty="0">
              <a:solidFill>
                <a:schemeClr val="accen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0" y="228600"/>
            <a:ext cx="12192000" cy="606192"/>
          </a:xfrm>
          <a:prstGeom prst="rect">
            <a:avLst/>
          </a:prstGeom>
        </p:spPr>
        <p:txBody>
          <a:bodyPr vert="horz" wrap="square" lIns="0" tIns="173609" rIns="0" bIns="0" rtlCol="0">
            <a:spAutoFit/>
          </a:bodyPr>
          <a:lstStyle/>
          <a:p>
            <a:pPr marL="203200" algn="ctr">
              <a:lnSpc>
                <a:spcPct val="100000"/>
              </a:lnSpc>
              <a:spcBef>
                <a:spcPts val="95"/>
              </a:spcBef>
            </a:pPr>
            <a:r>
              <a:rPr sz="2800" b="1" spc="0" dirty="0">
                <a:latin typeface="Calibri" panose="020F0502020204030204" pitchFamily="34" charset="0"/>
                <a:cs typeface="Calibri" panose="020F0502020204030204" pitchFamily="34" charset="0"/>
              </a:rPr>
              <a:t>Cargadores de documentos – integraciones con otras plataformas</a:t>
            </a:r>
          </a:p>
        </p:txBody>
      </p:sp>
      <p:sp>
        <p:nvSpPr>
          <p:cNvPr id="3" name="object 3"/>
          <p:cNvSpPr txBox="1"/>
          <p:nvPr/>
        </p:nvSpPr>
        <p:spPr>
          <a:xfrm>
            <a:off x="683158" y="1318716"/>
            <a:ext cx="10466705" cy="5296706"/>
          </a:xfrm>
          <a:prstGeom prst="rect">
            <a:avLst/>
          </a:prstGeom>
        </p:spPr>
        <p:txBody>
          <a:bodyPr vert="horz" wrap="square" lIns="0" tIns="12700" rIns="0" bIns="0" rtlCol="0">
            <a:spAutoFit/>
          </a:bodyPr>
          <a:lstStyle/>
          <a:p>
            <a:pPr marL="812800" marR="454025" indent="-285750" algn="just">
              <a:lnSpc>
                <a:spcPct val="100000"/>
              </a:lnSpc>
              <a:spcBef>
                <a:spcPts val="100"/>
              </a:spcBef>
              <a:buChar char="•"/>
            </a:pPr>
            <a:r>
              <a:rPr sz="2000" dirty="0">
                <a:latin typeface="Calibri" panose="020F0502020204030204" pitchFamily="34" charset="0"/>
                <a:cs typeface="Calibri" panose="020F0502020204030204" pitchFamily="34" charset="0"/>
              </a:rPr>
              <a:t>Los </a:t>
            </a:r>
            <a:r>
              <a:rPr lang="es-ES_tradnl" sz="2000" dirty="0">
                <a:latin typeface="Calibri" panose="020F0502020204030204" pitchFamily="34" charset="0"/>
                <a:cs typeface="Calibri" panose="020F0502020204030204" pitchFamily="34" charset="0"/>
              </a:rPr>
              <a:t>cargadores de documentos etiquetados como "integraciones" pueden considerarse esencialmente lo mismo que los cargadores de documentos normales, pero están integrados con otras plataformas como:</a:t>
            </a:r>
          </a:p>
          <a:p>
            <a:pPr algn="just">
              <a:lnSpc>
                <a:spcPct val="100000"/>
              </a:lnSpc>
              <a:spcBef>
                <a:spcPts val="85"/>
              </a:spcBef>
            </a:pPr>
            <a:endParaRPr sz="2000" dirty="0">
              <a:latin typeface="Calibri" panose="020F0502020204030204" pitchFamily="34" charset="0"/>
              <a:cs typeface="Calibri" panose="020F0502020204030204" pitchFamily="34" charset="0"/>
            </a:endParaRPr>
          </a:p>
          <a:p>
            <a:pPr marL="756285" lvl="1" indent="-286385" algn="just">
              <a:lnSpc>
                <a:spcPct val="100000"/>
              </a:lnSpc>
              <a:spcBef>
                <a:spcPts val="5"/>
              </a:spcBef>
              <a:buChar char="•"/>
              <a:tabLst>
                <a:tab pos="756285" algn="l"/>
              </a:tabLst>
            </a:pPr>
            <a:r>
              <a:rPr sz="2000" dirty="0">
                <a:latin typeface="Calibri" panose="020F0502020204030204" pitchFamily="34" charset="0"/>
                <a:cs typeface="Calibri" panose="020F0502020204030204" pitchFamily="34" charset="0"/>
              </a:rPr>
              <a:t>Plataforma de terceros (como Google Cloud, AWS, Google Drive, Dropbox,…)</a:t>
            </a:r>
          </a:p>
          <a:p>
            <a:pPr lvl="1" algn="just">
              <a:lnSpc>
                <a:spcPct val="100000"/>
              </a:lnSpc>
              <a:spcBef>
                <a:spcPts val="85"/>
              </a:spcBef>
              <a:buFont typeface="Arial"/>
              <a:buChar char="•"/>
            </a:pPr>
            <a:endParaRPr sz="2000" dirty="0">
              <a:latin typeface="Calibri" panose="020F0502020204030204" pitchFamily="34" charset="0"/>
              <a:cs typeface="Calibri" panose="020F0502020204030204" pitchFamily="34" charset="0"/>
            </a:endParaRPr>
          </a:p>
          <a:p>
            <a:pPr marL="756285" lvl="1" indent="-286385" algn="just">
              <a:lnSpc>
                <a:spcPct val="100000"/>
              </a:lnSpc>
              <a:spcBef>
                <a:spcPts val="5"/>
              </a:spcBef>
              <a:buChar char="•"/>
              <a:tabLst>
                <a:tab pos="756285" algn="l"/>
              </a:tabLst>
            </a:pPr>
            <a:r>
              <a:rPr sz="2000" dirty="0">
                <a:latin typeface="Calibri" panose="020F0502020204030204" pitchFamily="34" charset="0"/>
                <a:cs typeface="Calibri" panose="020F0502020204030204" pitchFamily="34" charset="0"/>
              </a:rPr>
              <a:t>Base de datos (como MongoDB)</a:t>
            </a:r>
          </a:p>
          <a:p>
            <a:pPr lvl="1" algn="just">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756285" lvl="1" indent="-286385" algn="just">
              <a:lnSpc>
                <a:spcPct val="100000"/>
              </a:lnSpc>
              <a:buChar char="•"/>
              <a:tabLst>
                <a:tab pos="756285" algn="l"/>
              </a:tabLst>
            </a:pPr>
            <a:r>
              <a:rPr sz="2000" dirty="0">
                <a:latin typeface="Calibri" panose="020F0502020204030204" pitchFamily="34" charset="0"/>
                <a:cs typeface="Calibri" panose="020F0502020204030204" pitchFamily="34" charset="0"/>
              </a:rPr>
              <a:t>Sitio web específico, como </a:t>
            </a:r>
            <a:r>
              <a:rPr sz="2000" b="1" dirty="0">
                <a:latin typeface="Calibri" panose="020F0502020204030204" pitchFamily="34" charset="0"/>
                <a:cs typeface="Calibri" panose="020F0502020204030204" pitchFamily="34" charset="0"/>
              </a:rPr>
              <a:t>Wikipedia</a:t>
            </a:r>
            <a:r>
              <a:rPr sz="2000" dirty="0">
                <a:latin typeface="Calibri" panose="020F0502020204030204" pitchFamily="34" charset="0"/>
                <a:cs typeface="Calibri" panose="020F0502020204030204" pitchFamily="34" charset="0"/>
              </a:rPr>
              <a:t>.</a:t>
            </a:r>
          </a:p>
          <a:p>
            <a:pPr lvl="1" algn="just">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756285" lvl="1" indent="-286385" algn="just">
              <a:lnSpc>
                <a:spcPct val="100000"/>
              </a:lnSpc>
              <a:buChar char="•"/>
              <a:tabLst>
                <a:tab pos="756285" algn="l"/>
              </a:tabLst>
            </a:pPr>
            <a:r>
              <a:rPr sz="2000" dirty="0">
                <a:latin typeface="Calibri" panose="020F0502020204030204" pitchFamily="34" charset="0"/>
                <a:cs typeface="Calibri" panose="020F0502020204030204" pitchFamily="34" charset="0"/>
              </a:rPr>
              <a:t>Permiten cargar vídeos de Youtube (por ejemplo, crear una aplicación de preguntas y respuestas en base</a:t>
            </a:r>
          </a:p>
          <a:p>
            <a:pPr marL="756285" algn="just">
              <a:lnSpc>
                <a:spcPct val="100000"/>
              </a:lnSpc>
            </a:pPr>
            <a:r>
              <a:rPr sz="2000" dirty="0">
                <a:latin typeface="Calibri" panose="020F0502020204030204" pitchFamily="34" charset="0"/>
                <a:cs typeface="Calibri" panose="020F0502020204030204" pitchFamily="34" charset="0"/>
              </a:rPr>
              <a:t>a vídeos de Youtube), conversaciones de WhatsApp y un sinfín de posibilidades.</a:t>
            </a:r>
          </a:p>
          <a:p>
            <a:pPr algn="just">
              <a:lnSpc>
                <a:spcPct val="100000"/>
              </a:lnSpc>
            </a:pPr>
            <a:endParaRPr sz="2000" dirty="0">
              <a:latin typeface="Calibri" panose="020F0502020204030204" pitchFamily="34" charset="0"/>
              <a:cs typeface="Calibri" panose="020F0502020204030204" pitchFamily="34" charset="0"/>
            </a:endParaRPr>
          </a:p>
          <a:p>
            <a:pPr algn="ctr">
              <a:lnSpc>
                <a:spcPct val="100000"/>
              </a:lnSpc>
              <a:spcBef>
                <a:spcPts val="600"/>
              </a:spcBef>
            </a:pPr>
            <a:endParaRPr sz="2200" dirty="0">
              <a:latin typeface="Calibri" panose="020F0502020204030204" pitchFamily="34" charset="0"/>
              <a:cs typeface="Calibri" panose="020F0502020204030204" pitchFamily="34" charset="0"/>
            </a:endParaRPr>
          </a:p>
          <a:p>
            <a:pPr marL="224154" algn="ctr">
              <a:lnSpc>
                <a:spcPts val="2125"/>
              </a:lnSpc>
            </a:pPr>
            <a:r>
              <a:rPr sz="2200" b="1" dirty="0">
                <a:latin typeface="Calibri" panose="020F0502020204030204" pitchFamily="34" charset="0"/>
                <a:cs typeface="Calibri" panose="020F0502020204030204" pitchFamily="34" charset="0"/>
              </a:rPr>
              <a:t>Documentación document loaders - </a:t>
            </a:r>
            <a:r>
              <a:rPr sz="2200" b="1" dirty="0" err="1">
                <a:latin typeface="Calibri" panose="020F0502020204030204" pitchFamily="34" charset="0"/>
                <a:cs typeface="Calibri" panose="020F0502020204030204" pitchFamily="34" charset="0"/>
              </a:rPr>
              <a:t>integraciones</a:t>
            </a:r>
            <a:endParaRPr sz="2200" dirty="0">
              <a:latin typeface="Calibri" panose="020F0502020204030204" pitchFamily="34" charset="0"/>
              <a:cs typeface="Calibri" panose="020F0502020204030204" pitchFamily="34" charset="0"/>
            </a:endParaRPr>
          </a:p>
          <a:p>
            <a:pPr marL="224154" algn="ctr">
              <a:lnSpc>
                <a:spcPts val="2125"/>
              </a:lnSpc>
            </a:pPr>
            <a:r>
              <a:rPr sz="2200" u="sng" dirty="0">
                <a:solidFill>
                  <a:srgbClr val="0066FF"/>
                </a:solidFill>
                <a:uFill>
                  <a:solidFill>
                    <a:srgbClr val="0066FF"/>
                  </a:solidFill>
                </a:uFill>
                <a:latin typeface="Calibri" panose="020F0502020204030204" pitchFamily="34" charset="0"/>
                <a:cs typeface="Calibri" panose="020F0502020204030204" pitchFamily="34" charset="0"/>
                <a:hlinkClick r:id="rId2"/>
              </a:rPr>
              <a:t>https://python.langchain.com/v0.2/docs/integrations/document_loaders/</a:t>
            </a:r>
            <a:endParaRPr sz="2200" dirty="0">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C2C73297-91DE-1318-2325-ED7A0FF90044}"/>
              </a:ext>
            </a:extLst>
          </p:cNvPr>
          <p:cNvSpPr txBox="1"/>
          <p:nvPr/>
        </p:nvSpPr>
        <p:spPr>
          <a:xfrm>
            <a:off x="7010400" y="57912"/>
            <a:ext cx="6112700" cy="369332"/>
          </a:xfrm>
          <a:prstGeom prst="rect">
            <a:avLst/>
          </a:prstGeom>
          <a:noFill/>
        </p:spPr>
        <p:txBody>
          <a:bodyPr wrap="square">
            <a:spAutoFit/>
          </a:bodyPr>
          <a:lstStyle/>
          <a:p>
            <a:r>
              <a:rPr lang="es-ES" dirty="0">
                <a:solidFill>
                  <a:schemeClr val="accent2"/>
                </a:solidFill>
              </a:rPr>
              <a:t>02-Cargadores documentos - integraciones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971800" y="257114"/>
            <a:ext cx="7010400" cy="606192"/>
          </a:xfrm>
          <a:prstGeom prst="rect">
            <a:avLst/>
          </a:prstGeom>
        </p:spPr>
        <p:txBody>
          <a:bodyPr vert="horz" wrap="square" lIns="0" tIns="173609" rIns="0" bIns="0" rtlCol="0">
            <a:spAutoFit/>
          </a:bodyPr>
          <a:lstStyle/>
          <a:p>
            <a:pPr marL="52388" algn="ctr">
              <a:lnSpc>
                <a:spcPct val="100000"/>
              </a:lnSpc>
              <a:spcBef>
                <a:spcPts val="95"/>
              </a:spcBef>
            </a:pPr>
            <a:r>
              <a:rPr sz="2800" b="1" spc="0" dirty="0">
                <a:latin typeface="Calibri" panose="020F0502020204030204" pitchFamily="34" charset="0"/>
                <a:cs typeface="Calibri" panose="020F0502020204030204" pitchFamily="34" charset="0"/>
              </a:rPr>
              <a:t>Transformación de documentos</a:t>
            </a:r>
          </a:p>
        </p:txBody>
      </p:sp>
      <p:sp>
        <p:nvSpPr>
          <p:cNvPr id="3" name="object 3"/>
          <p:cNvSpPr txBox="1"/>
          <p:nvPr/>
        </p:nvSpPr>
        <p:spPr>
          <a:xfrm>
            <a:off x="457200" y="863306"/>
            <a:ext cx="11277600" cy="4667945"/>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Hay que tener en cuenta que después de cargar un objeto Documento desde una fuente, terminará con</a:t>
            </a:r>
          </a:p>
          <a:p>
            <a:pPr marL="299085">
              <a:lnSpc>
                <a:spcPct val="100000"/>
              </a:lnSpc>
            </a:pPr>
            <a:r>
              <a:rPr sz="2000" dirty="0">
                <a:latin typeface="Calibri" panose="020F0502020204030204" pitchFamily="34" charset="0"/>
                <a:cs typeface="Calibri" panose="020F0502020204030204" pitchFamily="34" charset="0"/>
              </a:rPr>
              <a:t>cadenas de texto desde el campo </a:t>
            </a:r>
            <a:r>
              <a:rPr sz="2000" i="1" dirty="0">
                <a:latin typeface="Calibri" panose="020F0502020204030204" pitchFamily="34" charset="0"/>
                <a:cs typeface="Calibri" panose="020F0502020204030204" pitchFamily="34" charset="0"/>
              </a:rPr>
              <a:t>page_content</a:t>
            </a:r>
            <a:r>
              <a:rPr sz="2000" dirty="0">
                <a:latin typeface="Calibri" panose="020F0502020204030204" pitchFamily="34" charset="0"/>
                <a:cs typeface="Calibri" panose="020F0502020204030204" pitchFamily="34" charset="0"/>
              </a:rPr>
              <a:t>.</a:t>
            </a:r>
          </a:p>
          <a:p>
            <a:pPr>
              <a:lnSpc>
                <a:spcPct val="100000"/>
              </a:lnSpc>
              <a:spcBef>
                <a:spcPts val="90"/>
              </a:spcBef>
            </a:pPr>
            <a:endParaRPr sz="2000" dirty="0">
              <a:latin typeface="Calibri" panose="020F0502020204030204" pitchFamily="34" charset="0"/>
              <a:cs typeface="Calibri" panose="020F0502020204030204" pitchFamily="34" charset="0"/>
            </a:endParaRPr>
          </a:p>
          <a:p>
            <a:pPr marL="299085" marR="492759" indent="-287020">
              <a:lnSpc>
                <a:spcPct val="100000"/>
              </a:lnSpc>
              <a:buChar char="•"/>
              <a:tabLst>
                <a:tab pos="299085" algn="l"/>
              </a:tabLst>
            </a:pPr>
            <a:r>
              <a:rPr sz="2000" dirty="0">
                <a:latin typeface="Calibri" panose="020F0502020204030204" pitchFamily="34" charset="0"/>
                <a:cs typeface="Calibri" panose="020F0502020204030204" pitchFamily="34" charset="0"/>
              </a:rPr>
              <a:t>En determinadas situaciones, la longitud de las cadenas puede ser demasiado grande para alimentar un modelo (por ejemplo, límite de 8k tokens ~6k palabras).</a:t>
            </a:r>
          </a:p>
          <a:p>
            <a:pPr>
              <a:lnSpc>
                <a:spcPct val="100000"/>
              </a:lnSpc>
              <a:spcBef>
                <a:spcPts val="95"/>
              </a:spcBef>
              <a:buFont typeface="Arial"/>
              <a:buChar char="•"/>
            </a:pPr>
            <a:endParaRPr sz="2000" dirty="0">
              <a:latin typeface="Calibri" panose="020F0502020204030204" pitchFamily="34" charset="0"/>
              <a:cs typeface="Calibri" panose="020F0502020204030204" pitchFamily="34" charset="0"/>
            </a:endParaRPr>
          </a:p>
          <a:p>
            <a:pPr marL="299085" marR="705485" indent="-287020">
              <a:lnSpc>
                <a:spcPct val="100000"/>
              </a:lnSpc>
              <a:buChar char="•"/>
              <a:tabLst>
                <a:tab pos="299085" algn="l"/>
              </a:tabLst>
            </a:pPr>
            <a:r>
              <a:rPr sz="2000" dirty="0">
                <a:latin typeface="Calibri" panose="020F0502020204030204" pitchFamily="34" charset="0"/>
                <a:cs typeface="Calibri" panose="020F0502020204030204" pitchFamily="34" charset="0"/>
              </a:rPr>
              <a:t>Langchain proporciona </a:t>
            </a:r>
            <a:r>
              <a:rPr sz="2000" b="1" dirty="0">
                <a:latin typeface="Calibri" panose="020F0502020204030204" pitchFamily="34" charset="0"/>
                <a:cs typeface="Calibri" panose="020F0502020204030204" pitchFamily="34" charset="0"/>
              </a:rPr>
              <a:t>transformadores de documentos </a:t>
            </a:r>
            <a:r>
              <a:rPr sz="2000" dirty="0">
                <a:latin typeface="Calibri" panose="020F0502020204030204" pitchFamily="34" charset="0"/>
                <a:cs typeface="Calibri" panose="020F0502020204030204" pitchFamily="34" charset="0"/>
              </a:rPr>
              <a:t>que permiten dividir fácilmente cadenas del page_content en </a:t>
            </a:r>
            <a:r>
              <a:rPr sz="2000" b="1" dirty="0">
                <a:latin typeface="Calibri" panose="020F0502020204030204" pitchFamily="34" charset="0"/>
                <a:cs typeface="Calibri" panose="020F0502020204030204" pitchFamily="34" charset="0"/>
              </a:rPr>
              <a:t>fragmentos </a:t>
            </a:r>
            <a:r>
              <a:rPr sz="2000" dirty="0">
                <a:latin typeface="Calibri" panose="020F0502020204030204" pitchFamily="34" charset="0"/>
                <a:cs typeface="Calibri" panose="020F0502020204030204" pitchFamily="34" charset="0"/>
              </a:rPr>
              <a:t>(</a:t>
            </a:r>
            <a:r>
              <a:rPr sz="2000" i="1" dirty="0">
                <a:latin typeface="Calibri" panose="020F0502020204030204" pitchFamily="34" charset="0"/>
                <a:cs typeface="Calibri" panose="020F0502020204030204" pitchFamily="34" charset="0"/>
              </a:rPr>
              <a:t>chunks</a:t>
            </a:r>
            <a:r>
              <a:rPr sz="2000" dirty="0">
                <a:latin typeface="Calibri" panose="020F0502020204030204" pitchFamily="34" charset="0"/>
                <a:cs typeface="Calibri" panose="020F0502020204030204" pitchFamily="34" charset="0"/>
              </a:rPr>
              <a:t>).</a:t>
            </a: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marR="5080" indent="-287020">
              <a:lnSpc>
                <a:spcPct val="100000"/>
              </a:lnSpc>
              <a:buChar char="•"/>
              <a:tabLst>
                <a:tab pos="299085" algn="l"/>
              </a:tabLst>
            </a:pPr>
            <a:r>
              <a:rPr sz="2000" dirty="0">
                <a:latin typeface="Calibri" panose="020F0502020204030204" pitchFamily="34" charset="0"/>
                <a:cs typeface="Calibri" panose="020F0502020204030204" pitchFamily="34" charset="0"/>
              </a:rPr>
              <a:t>Estos fragmentos servirán más adelante además como componentes útiles en forma de </a:t>
            </a:r>
            <a:r>
              <a:rPr sz="2000" b="1" dirty="0">
                <a:latin typeface="Calibri" panose="020F0502020204030204" pitchFamily="34" charset="0"/>
                <a:cs typeface="Calibri" panose="020F0502020204030204" pitchFamily="34" charset="0"/>
              </a:rPr>
              <a:t>vectores a partir de una incrustación </a:t>
            </a:r>
            <a:r>
              <a:rPr sz="2000" dirty="0">
                <a:latin typeface="Calibri" panose="020F0502020204030204" pitchFamily="34" charset="0"/>
                <a:cs typeface="Calibri" panose="020F0502020204030204" pitchFamily="34" charset="0"/>
              </a:rPr>
              <a:t>(</a:t>
            </a:r>
            <a:r>
              <a:rPr sz="2000" i="1" dirty="0">
                <a:latin typeface="Calibri" panose="020F0502020204030204" pitchFamily="34" charset="0"/>
                <a:cs typeface="Calibri" panose="020F0502020204030204" pitchFamily="34" charset="0"/>
              </a:rPr>
              <a:t>embeddings</a:t>
            </a:r>
            <a:r>
              <a:rPr sz="2000" dirty="0">
                <a:latin typeface="Calibri" panose="020F0502020204030204" pitchFamily="34" charset="0"/>
                <a:cs typeface="Calibri" panose="020F0502020204030204" pitchFamily="34" charset="0"/>
              </a:rPr>
              <a:t>), que luego podremos buscar utilizando una similitud de distancia más adelante. Por ejemplo, si queremos alimentar un LLM con contexto adicional para que sirva como chatbot de preguntas y respuestas, si tenemos varios vectores guardados cada uno con una información diferente, la búsqueda será más rápida puesto que se hará un cálculo del vector guardado que tiene mayor similaridad en lugar de buscar en todos los datos globales.</a:t>
            </a:r>
          </a:p>
        </p:txBody>
      </p:sp>
      <p:pic>
        <p:nvPicPr>
          <p:cNvPr id="10" name="Imagen 9">
            <a:extLst>
              <a:ext uri="{FF2B5EF4-FFF2-40B4-BE49-F238E27FC236}">
                <a16:creationId xmlns:a16="http://schemas.microsoft.com/office/drawing/2014/main" id="{9DCFE7DA-D247-3281-CF90-4F83BD8F0BAE}"/>
              </a:ext>
            </a:extLst>
          </p:cNvPr>
          <p:cNvPicPr>
            <a:picLocks noChangeAspect="1"/>
          </p:cNvPicPr>
          <p:nvPr/>
        </p:nvPicPr>
        <p:blipFill>
          <a:blip r:embed="rId3"/>
          <a:stretch>
            <a:fillRect/>
          </a:stretch>
        </p:blipFill>
        <p:spPr>
          <a:xfrm>
            <a:off x="3624729" y="5525783"/>
            <a:ext cx="4942541" cy="1223320"/>
          </a:xfrm>
          <a:prstGeom prst="rect">
            <a:avLst/>
          </a:prstGeom>
        </p:spPr>
      </p:pic>
      <p:sp>
        <p:nvSpPr>
          <p:cNvPr id="5" name="CuadroTexto 4">
            <a:extLst>
              <a:ext uri="{FF2B5EF4-FFF2-40B4-BE49-F238E27FC236}">
                <a16:creationId xmlns:a16="http://schemas.microsoft.com/office/drawing/2014/main" id="{C0658C4D-08E5-3189-D0AD-5A5EA45B58CE}"/>
              </a:ext>
            </a:extLst>
          </p:cNvPr>
          <p:cNvSpPr txBox="1"/>
          <p:nvPr/>
        </p:nvSpPr>
        <p:spPr>
          <a:xfrm>
            <a:off x="7545888" y="108897"/>
            <a:ext cx="4188912" cy="369332"/>
          </a:xfrm>
          <a:prstGeom prst="rect">
            <a:avLst/>
          </a:prstGeom>
          <a:noFill/>
        </p:spPr>
        <p:txBody>
          <a:bodyPr wrap="square">
            <a:spAutoFit/>
          </a:bodyPr>
          <a:lstStyle/>
          <a:p>
            <a:r>
              <a:rPr lang="es-ES" dirty="0">
                <a:solidFill>
                  <a:schemeClr val="accent2"/>
                </a:solidFill>
              </a:rPr>
              <a:t>03-Transformación de </a:t>
            </a:r>
            <a:r>
              <a:rPr lang="es-ES" dirty="0" err="1">
                <a:solidFill>
                  <a:schemeClr val="accent2"/>
                </a:solidFill>
              </a:rPr>
              <a:t>documentos.ipynb</a:t>
            </a:r>
            <a:endParaRPr lang="es-ES" dirty="0">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97478" y="347370"/>
            <a:ext cx="10124254" cy="606192"/>
          </a:xfrm>
          <a:prstGeom prst="rect">
            <a:avLst/>
          </a:prstGeom>
        </p:spPr>
        <p:txBody>
          <a:bodyPr vert="horz" wrap="square" lIns="0" tIns="173609" rIns="0" bIns="0" rtlCol="0">
            <a:spAutoFit/>
          </a:bodyPr>
          <a:lstStyle/>
          <a:p>
            <a:pPr marL="52388" algn="ctr">
              <a:lnSpc>
                <a:spcPct val="100000"/>
              </a:lnSpc>
              <a:spcBef>
                <a:spcPts val="95"/>
              </a:spcBef>
            </a:pPr>
            <a:r>
              <a:rPr sz="2800" b="1" spc="0" dirty="0">
                <a:latin typeface="Calibri" panose="020F0502020204030204" pitchFamily="34" charset="0"/>
                <a:cs typeface="Calibri" panose="020F0502020204030204" pitchFamily="34" charset="0"/>
              </a:rPr>
              <a:t>Incrustación de texto y creación de vectores (embeddings)</a:t>
            </a:r>
          </a:p>
        </p:txBody>
      </p:sp>
      <p:sp>
        <p:nvSpPr>
          <p:cNvPr id="5" name="object 5"/>
          <p:cNvSpPr txBox="1"/>
          <p:nvPr/>
        </p:nvSpPr>
        <p:spPr>
          <a:xfrm>
            <a:off x="870267" y="1045742"/>
            <a:ext cx="10451465" cy="5578450"/>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Langchain admite muchas incrustaciones de texto, que pueden convertir directamente texto en una</a:t>
            </a:r>
          </a:p>
          <a:p>
            <a:pPr marL="299085">
              <a:lnSpc>
                <a:spcPct val="100000"/>
              </a:lnSpc>
            </a:pPr>
            <a:r>
              <a:rPr sz="2000" dirty="0">
                <a:latin typeface="Calibri" panose="020F0502020204030204" pitchFamily="34" charset="0"/>
                <a:cs typeface="Calibri" panose="020F0502020204030204" pitchFamily="34" charset="0"/>
              </a:rPr>
              <a:t>representación </a:t>
            </a:r>
            <a:r>
              <a:rPr sz="2000" b="1" dirty="0">
                <a:latin typeface="Calibri" panose="020F0502020204030204" pitchFamily="34" charset="0"/>
                <a:cs typeface="Calibri" panose="020F0502020204030204" pitchFamily="34" charset="0"/>
              </a:rPr>
              <a:t>vectorizada </a:t>
            </a:r>
            <a:r>
              <a:rPr sz="2000" dirty="0">
                <a:latin typeface="Calibri" panose="020F0502020204030204" pitchFamily="34" charset="0"/>
                <a:cs typeface="Calibri" panose="020F0502020204030204" pitchFamily="34" charset="0"/>
              </a:rPr>
              <a:t>incrustada.</a:t>
            </a:r>
          </a:p>
          <a:p>
            <a:pPr>
              <a:lnSpc>
                <a:spcPct val="100000"/>
              </a:lnSpc>
              <a:spcBef>
                <a:spcPts val="90"/>
              </a:spcBef>
            </a:pPr>
            <a:endParaRPr sz="2000" dirty="0">
              <a:latin typeface="Calibri" panose="020F0502020204030204" pitchFamily="34" charset="0"/>
              <a:cs typeface="Calibri" panose="020F0502020204030204" pitchFamily="34" charset="0"/>
            </a:endParaRPr>
          </a:p>
          <a:p>
            <a:pPr marL="299085" marR="88265" indent="-287020">
              <a:lnSpc>
                <a:spcPct val="100000"/>
              </a:lnSpc>
              <a:buChar char="•"/>
              <a:tabLst>
                <a:tab pos="299085" algn="l"/>
              </a:tabLst>
            </a:pPr>
            <a:r>
              <a:rPr sz="2000" dirty="0">
                <a:latin typeface="Calibri" panose="020F0502020204030204" pitchFamily="34" charset="0"/>
                <a:cs typeface="Calibri" panose="020F0502020204030204" pitchFamily="34" charset="0"/>
              </a:rPr>
              <a:t>Más adelante podemos almacenar estos vectores incrustados y realizar búsquedas de similitud entre nuevos documentos vectorizados o cadenas </a:t>
            </a:r>
            <a:r>
              <a:rPr sz="2000" b="1" dirty="0">
                <a:latin typeface="Calibri" panose="020F0502020204030204" pitchFamily="34" charset="0"/>
                <a:cs typeface="Calibri" panose="020F0502020204030204" pitchFamily="34" charset="0"/>
              </a:rPr>
              <a:t>contra el almacén de vectores</a:t>
            </a:r>
            <a:r>
              <a:rPr sz="2000" dirty="0">
                <a:latin typeface="Calibri" panose="020F0502020204030204" pitchFamily="34" charset="0"/>
                <a:cs typeface="Calibri" panose="020F0502020204030204" pitchFamily="34" charset="0"/>
              </a:rPr>
              <a:t>.</a:t>
            </a:r>
          </a:p>
          <a:p>
            <a:pPr>
              <a:lnSpc>
                <a:spcPct val="100000"/>
              </a:lnSpc>
              <a:spcBef>
                <a:spcPts val="95"/>
              </a:spcBef>
              <a:buFont typeface="Arial"/>
              <a:buChar char="•"/>
            </a:pPr>
            <a:endParaRPr sz="2000" dirty="0">
              <a:latin typeface="Calibri" panose="020F0502020204030204" pitchFamily="34" charset="0"/>
              <a:cs typeface="Calibri" panose="020F0502020204030204" pitchFamily="34" charset="0"/>
            </a:endParaRPr>
          </a:p>
          <a:p>
            <a:pPr marL="299085" marR="83185" indent="-287020">
              <a:lnSpc>
                <a:spcPct val="100000"/>
              </a:lnSpc>
              <a:buChar char="•"/>
              <a:tabLst>
                <a:tab pos="299085" algn="l"/>
              </a:tabLst>
            </a:pPr>
            <a:r>
              <a:rPr sz="2000" dirty="0">
                <a:latin typeface="Calibri" panose="020F0502020204030204" pitchFamily="34" charset="0"/>
                <a:cs typeface="Calibri" panose="020F0502020204030204" pitchFamily="34" charset="0"/>
              </a:rPr>
              <a:t>En resumen, </a:t>
            </a:r>
            <a:r>
              <a:rPr sz="2000" b="1" dirty="0">
                <a:latin typeface="Calibri" panose="020F0502020204030204" pitchFamily="34" charset="0"/>
                <a:cs typeface="Calibri" panose="020F0502020204030204" pitchFamily="34" charset="0"/>
              </a:rPr>
              <a:t>los modelos incrustados crean una representación vectorial de un fragmento de texto</a:t>
            </a:r>
            <a:r>
              <a:rPr sz="2000" dirty="0">
                <a:latin typeface="Calibri" panose="020F0502020204030204" pitchFamily="34" charset="0"/>
                <a:cs typeface="Calibri" panose="020F0502020204030204" pitchFamily="34" charset="0"/>
              </a:rPr>
              <a:t>. Puedes pensar en un vector como una matriz de números que captura el significado semántico del texto. Al representar el texto de esta manera, puede realizar operaciones matemáticas que le permiten hacer cosas como buscar otras partes del texto que tengan un significado más similar.</a:t>
            </a:r>
            <a:endParaRPr lang="es-ES" sz="2000" dirty="0">
              <a:latin typeface="Calibri" panose="020F0502020204030204" pitchFamily="34" charset="0"/>
              <a:cs typeface="Calibri" panose="020F0502020204030204" pitchFamily="34" charset="0"/>
            </a:endParaRPr>
          </a:p>
          <a:p>
            <a:pPr marL="12065" marR="83185">
              <a:lnSpc>
                <a:spcPct val="100000"/>
              </a:lnSpc>
              <a:tabLst>
                <a:tab pos="299085" algn="l"/>
              </a:tabLst>
            </a:pPr>
            <a:endParaRPr lang="es-ES" sz="2000" u="sng" dirty="0">
              <a:solidFill>
                <a:srgbClr val="0066FF"/>
              </a:solidFill>
              <a:uFill>
                <a:solidFill>
                  <a:srgbClr val="0066FF"/>
                </a:solidFill>
              </a:uFill>
              <a:latin typeface="Calibri" panose="020F0502020204030204" pitchFamily="34" charset="0"/>
              <a:cs typeface="Calibri" panose="020F0502020204030204" pitchFamily="34" charset="0"/>
              <a:hlinkClick r:id="rId2"/>
            </a:endParaRPr>
          </a:p>
          <a:p>
            <a:pPr marL="12065" marR="83185">
              <a:lnSpc>
                <a:spcPct val="100000"/>
              </a:lnSpc>
              <a:tabLst>
                <a:tab pos="299085" algn="l"/>
              </a:tabLst>
            </a:pPr>
            <a:endParaRPr lang="es-ES" sz="2000" u="sng" dirty="0">
              <a:solidFill>
                <a:srgbClr val="0066FF"/>
              </a:solidFill>
              <a:uFill>
                <a:solidFill>
                  <a:srgbClr val="0066FF"/>
                </a:solidFill>
              </a:uFill>
              <a:latin typeface="Calibri" panose="020F0502020204030204" pitchFamily="34" charset="0"/>
              <a:cs typeface="Calibri" panose="020F0502020204030204" pitchFamily="34" charset="0"/>
              <a:hlinkClick r:id="rId2"/>
            </a:endParaRPr>
          </a:p>
          <a:p>
            <a:pPr marL="266700" marR="83185">
              <a:lnSpc>
                <a:spcPct val="100000"/>
              </a:lnSpc>
              <a:tabLst>
                <a:tab pos="298450" algn="l"/>
              </a:tabLst>
            </a:pPr>
            <a:endParaRPr lang="es-ES" sz="2000" u="sng" dirty="0">
              <a:solidFill>
                <a:srgbClr val="0066FF"/>
              </a:solidFill>
              <a:uFill>
                <a:solidFill>
                  <a:srgbClr val="0066FF"/>
                </a:solidFill>
              </a:uFill>
              <a:latin typeface="Calibri" panose="020F0502020204030204" pitchFamily="34" charset="0"/>
              <a:cs typeface="Calibri" panose="020F0502020204030204" pitchFamily="34" charset="0"/>
              <a:hlinkClick r:id="rId2"/>
            </a:endParaRPr>
          </a:p>
          <a:p>
            <a:pPr marL="266700" marR="83185">
              <a:lnSpc>
                <a:spcPct val="100000"/>
              </a:lnSpc>
              <a:tabLst>
                <a:tab pos="298450" algn="l"/>
              </a:tabLst>
            </a:pPr>
            <a:endParaRPr lang="es-ES" sz="2000" u="sng" dirty="0">
              <a:solidFill>
                <a:srgbClr val="0066FF"/>
              </a:solidFill>
              <a:uFill>
                <a:solidFill>
                  <a:srgbClr val="0066FF"/>
                </a:solidFill>
              </a:uFill>
              <a:latin typeface="Calibri" panose="020F0502020204030204" pitchFamily="34" charset="0"/>
              <a:cs typeface="Calibri" panose="020F0502020204030204" pitchFamily="34" charset="0"/>
              <a:hlinkClick r:id="rId2"/>
            </a:endParaRPr>
          </a:p>
          <a:p>
            <a:pPr marL="266700" marR="83185">
              <a:lnSpc>
                <a:spcPct val="100000"/>
              </a:lnSpc>
              <a:tabLst>
                <a:tab pos="298450" algn="l"/>
              </a:tabLst>
            </a:pPr>
            <a:endParaRPr lang="es-ES" sz="2000" u="sng" dirty="0">
              <a:solidFill>
                <a:srgbClr val="0066FF"/>
              </a:solidFill>
              <a:uFill>
                <a:solidFill>
                  <a:srgbClr val="0066FF"/>
                </a:solidFill>
              </a:uFill>
              <a:latin typeface="Calibri" panose="020F0502020204030204" pitchFamily="34" charset="0"/>
              <a:cs typeface="Calibri" panose="020F0502020204030204" pitchFamily="34" charset="0"/>
              <a:hlinkClick r:id="rId2"/>
            </a:endParaRPr>
          </a:p>
          <a:p>
            <a:pPr marL="266700" marR="83185">
              <a:lnSpc>
                <a:spcPct val="100000"/>
              </a:lnSpc>
              <a:tabLst>
                <a:tab pos="298450" algn="l"/>
              </a:tabLst>
            </a:pPr>
            <a:endParaRPr lang="es-ES" sz="2000" u="sng" dirty="0">
              <a:solidFill>
                <a:srgbClr val="0066FF"/>
              </a:solidFill>
              <a:uFill>
                <a:solidFill>
                  <a:srgbClr val="0066FF"/>
                </a:solidFill>
              </a:uFill>
              <a:latin typeface="Calibri" panose="020F0502020204030204" pitchFamily="34" charset="0"/>
              <a:cs typeface="Calibri" panose="020F0502020204030204" pitchFamily="34" charset="0"/>
              <a:hlinkClick r:id="rId2"/>
            </a:endParaRPr>
          </a:p>
        </p:txBody>
      </p:sp>
      <p:pic>
        <p:nvPicPr>
          <p:cNvPr id="6" name="Imagen 5">
            <a:extLst>
              <a:ext uri="{FF2B5EF4-FFF2-40B4-BE49-F238E27FC236}">
                <a16:creationId xmlns:a16="http://schemas.microsoft.com/office/drawing/2014/main" id="{6CC0DAFB-E712-7AEC-03B6-A6FD2C2ABF7F}"/>
              </a:ext>
            </a:extLst>
          </p:cNvPr>
          <p:cNvPicPr>
            <a:picLocks noChangeAspect="1"/>
          </p:cNvPicPr>
          <p:nvPr/>
        </p:nvPicPr>
        <p:blipFill>
          <a:blip r:embed="rId3"/>
          <a:stretch>
            <a:fillRect/>
          </a:stretch>
        </p:blipFill>
        <p:spPr>
          <a:xfrm>
            <a:off x="206992" y="4897518"/>
            <a:ext cx="5016500" cy="1814843"/>
          </a:xfrm>
          <a:prstGeom prst="rect">
            <a:avLst/>
          </a:prstGeom>
        </p:spPr>
      </p:pic>
      <p:sp>
        <p:nvSpPr>
          <p:cNvPr id="8" name="CuadroTexto 7">
            <a:extLst>
              <a:ext uri="{FF2B5EF4-FFF2-40B4-BE49-F238E27FC236}">
                <a16:creationId xmlns:a16="http://schemas.microsoft.com/office/drawing/2014/main" id="{46A7A1A4-AC99-6E5C-98E0-48861B0ED7C9}"/>
              </a:ext>
            </a:extLst>
          </p:cNvPr>
          <p:cNvSpPr txBox="1"/>
          <p:nvPr/>
        </p:nvSpPr>
        <p:spPr>
          <a:xfrm>
            <a:off x="5486400" y="5181600"/>
            <a:ext cx="6707839" cy="769441"/>
          </a:xfrm>
          <a:prstGeom prst="rect">
            <a:avLst/>
          </a:prstGeom>
          <a:noFill/>
        </p:spPr>
        <p:txBody>
          <a:bodyPr wrap="square">
            <a:spAutoFit/>
          </a:bodyPr>
          <a:lstStyle/>
          <a:p>
            <a:pPr marL="266700" marR="83185">
              <a:lnSpc>
                <a:spcPct val="100000"/>
              </a:lnSpc>
              <a:tabLst>
                <a:tab pos="298450" algn="l"/>
              </a:tabLst>
            </a:pPr>
            <a:r>
              <a:rPr lang="es-ES" sz="2200" u="sng" dirty="0">
                <a:solidFill>
                  <a:srgbClr val="0066FF"/>
                </a:solidFill>
                <a:uFill>
                  <a:solidFill>
                    <a:srgbClr val="0066FF"/>
                  </a:solidFill>
                </a:uFill>
                <a:latin typeface="Calibri" panose="020F0502020204030204" pitchFamily="34" charset="0"/>
                <a:cs typeface="Calibri" panose="020F0502020204030204" pitchFamily="34" charset="0"/>
                <a:hlinkClick r:id="rId2"/>
              </a:rPr>
              <a:t>https://python.langchain.com/v0.2/docs/co</a:t>
            </a:r>
            <a:r>
              <a:rPr lang="es-ES" sz="2200" dirty="0">
                <a:solidFill>
                  <a:srgbClr val="0066FF"/>
                </a:solidFill>
                <a:latin typeface="Calibri" panose="020F0502020204030204" pitchFamily="34" charset="0"/>
                <a:cs typeface="Calibri" panose="020F0502020204030204" pitchFamily="34" charset="0"/>
                <a:hlinkClick r:id="rId2"/>
              </a:rPr>
              <a:t> </a:t>
            </a:r>
            <a:r>
              <a:rPr lang="es-ES" sz="2200" u="sng" dirty="0">
                <a:solidFill>
                  <a:srgbClr val="0066FF"/>
                </a:solidFill>
                <a:uFill>
                  <a:solidFill>
                    <a:srgbClr val="0066FF"/>
                  </a:solidFill>
                </a:uFill>
                <a:latin typeface="Calibri" panose="020F0502020204030204" pitchFamily="34" charset="0"/>
                <a:cs typeface="Calibri" panose="020F0502020204030204" pitchFamily="34" charset="0"/>
                <a:hlinkClick r:id="rId2"/>
              </a:rPr>
              <a:t>ncepts/#embedding-models</a:t>
            </a:r>
            <a:endParaRPr lang="es-ES" sz="2200" dirty="0">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36D78F81-99B8-473D-0955-9004FF80F7BE}"/>
              </a:ext>
            </a:extLst>
          </p:cNvPr>
          <p:cNvSpPr txBox="1"/>
          <p:nvPr/>
        </p:nvSpPr>
        <p:spPr>
          <a:xfrm>
            <a:off x="6477000" y="70524"/>
            <a:ext cx="6100174" cy="369332"/>
          </a:xfrm>
          <a:prstGeom prst="rect">
            <a:avLst/>
          </a:prstGeom>
          <a:noFill/>
        </p:spPr>
        <p:txBody>
          <a:bodyPr wrap="square">
            <a:spAutoFit/>
          </a:bodyPr>
          <a:lstStyle/>
          <a:p>
            <a:r>
              <a:rPr lang="es-ES" dirty="0">
                <a:solidFill>
                  <a:schemeClr val="accent2"/>
                </a:solidFill>
              </a:rPr>
              <a:t>04-Incrustación texto crear vectores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677641" y="304800"/>
            <a:ext cx="8348402" cy="606192"/>
          </a:xfrm>
          <a:prstGeom prst="rect">
            <a:avLst/>
          </a:prstGeom>
        </p:spPr>
        <p:txBody>
          <a:bodyPr vert="horz" wrap="square" lIns="0" tIns="173609" rIns="0" bIns="0" rtlCol="0">
            <a:spAutoFit/>
          </a:bodyPr>
          <a:lstStyle/>
          <a:p>
            <a:pPr marL="52388" algn="ctr">
              <a:lnSpc>
                <a:spcPct val="100000"/>
              </a:lnSpc>
              <a:spcBef>
                <a:spcPts val="95"/>
              </a:spcBef>
            </a:pPr>
            <a:r>
              <a:rPr sz="2800" b="1" spc="0" dirty="0">
                <a:latin typeface="Calibri" panose="020F0502020204030204" pitchFamily="34" charset="0"/>
                <a:cs typeface="Calibri" panose="020F0502020204030204" pitchFamily="34" charset="0"/>
              </a:rPr>
              <a:t>Almacenamiento de vectores en base de datos</a:t>
            </a:r>
          </a:p>
        </p:txBody>
      </p:sp>
      <p:sp>
        <p:nvSpPr>
          <p:cNvPr id="3" name="object 3"/>
          <p:cNvSpPr txBox="1"/>
          <p:nvPr/>
        </p:nvSpPr>
        <p:spPr>
          <a:xfrm>
            <a:off x="685799" y="1143000"/>
            <a:ext cx="10972801" cy="5345053"/>
          </a:xfrm>
          <a:prstGeom prst="rect">
            <a:avLst/>
          </a:prstGeom>
        </p:spPr>
        <p:txBody>
          <a:bodyPr vert="horz" wrap="square" lIns="0" tIns="12700" rIns="0" bIns="0" rtlCol="0">
            <a:spAutoFit/>
          </a:bodyPr>
          <a:lstStyle/>
          <a:p>
            <a:pPr marL="299085" marR="5080" indent="-287020">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Hasta ahora hemos creado incrustaciones (embeddings) en memoria RAM como una lista de Python, ¿cómo podemos asegurarnos de que estas incorporaciones persistan en alguna solución de almacenamiento más permanente?</a:t>
            </a: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indent="-286385">
              <a:lnSpc>
                <a:spcPct val="100000"/>
              </a:lnSpc>
              <a:spcBef>
                <a:spcPts val="5"/>
              </a:spcBef>
              <a:buChar char="•"/>
              <a:tabLst>
                <a:tab pos="299085" algn="l"/>
              </a:tabLst>
            </a:pPr>
            <a:r>
              <a:rPr sz="2000" dirty="0">
                <a:latin typeface="Calibri" panose="020F0502020204030204" pitchFamily="34" charset="0"/>
                <a:cs typeface="Calibri" panose="020F0502020204030204" pitchFamily="34" charset="0"/>
              </a:rPr>
              <a:t>Para ello, utilizamos un almacén de vectores, también conocido como </a:t>
            </a:r>
            <a:r>
              <a:rPr sz="2000" b="1" dirty="0">
                <a:latin typeface="Calibri" panose="020F0502020204030204" pitchFamily="34" charset="0"/>
                <a:cs typeface="Calibri" panose="020F0502020204030204" pitchFamily="34" charset="0"/>
              </a:rPr>
              <a:t>base de datos de vectores</a:t>
            </a:r>
            <a:r>
              <a:rPr sz="2000" dirty="0">
                <a:latin typeface="Calibri" panose="020F0502020204030204" pitchFamily="34" charset="0"/>
                <a:cs typeface="Calibri" panose="020F0502020204030204" pitchFamily="34" charset="0"/>
              </a:rPr>
              <a:t>, sus</a:t>
            </a:r>
          </a:p>
          <a:p>
            <a:pPr marL="299085">
              <a:lnSpc>
                <a:spcPct val="100000"/>
              </a:lnSpc>
            </a:pPr>
            <a:r>
              <a:rPr sz="2000" dirty="0">
                <a:latin typeface="Calibri" panose="020F0502020204030204" pitchFamily="34" charset="0"/>
                <a:cs typeface="Calibri" panose="020F0502020204030204" pitchFamily="34" charset="0"/>
              </a:rPr>
              <a:t>aspectos claves:</a:t>
            </a:r>
          </a:p>
          <a:p>
            <a:pPr marL="756285" lvl="1" indent="-286385">
              <a:lnSpc>
                <a:spcPct val="100000"/>
              </a:lnSpc>
              <a:buChar char="•"/>
              <a:tabLst>
                <a:tab pos="756285" algn="l"/>
              </a:tabLst>
            </a:pPr>
            <a:r>
              <a:rPr sz="2000" dirty="0">
                <a:latin typeface="Calibri" panose="020F0502020204030204" pitchFamily="34" charset="0"/>
                <a:cs typeface="Calibri" panose="020F0502020204030204" pitchFamily="34" charset="0"/>
              </a:rPr>
              <a:t>Puede almacenar grandes vectores de N dimensiones.</a:t>
            </a:r>
          </a:p>
          <a:p>
            <a:pPr marL="756285" lvl="1" indent="-286385">
              <a:lnSpc>
                <a:spcPct val="100000"/>
              </a:lnSpc>
              <a:buChar char="•"/>
              <a:tabLst>
                <a:tab pos="756285" algn="l"/>
              </a:tabLst>
            </a:pPr>
            <a:r>
              <a:rPr sz="2000" dirty="0">
                <a:latin typeface="Calibri" panose="020F0502020204030204" pitchFamily="34" charset="0"/>
                <a:cs typeface="Calibri" panose="020F0502020204030204" pitchFamily="34" charset="0"/>
              </a:rPr>
              <a:t>Puede indexar directamente un vector incrustado y </a:t>
            </a:r>
            <a:r>
              <a:rPr sz="2000" b="1" dirty="0">
                <a:latin typeface="Calibri" panose="020F0502020204030204" pitchFamily="34" charset="0"/>
                <a:cs typeface="Calibri" panose="020F0502020204030204" pitchFamily="34" charset="0"/>
              </a:rPr>
              <a:t>asociarlo </a:t>
            </a:r>
            <a:r>
              <a:rPr sz="2000" dirty="0">
                <a:latin typeface="Calibri" panose="020F0502020204030204" pitchFamily="34" charset="0"/>
                <a:cs typeface="Calibri" panose="020F0502020204030204" pitchFamily="34" charset="0"/>
              </a:rPr>
              <a:t>a su documento string.</a:t>
            </a:r>
          </a:p>
          <a:p>
            <a:pPr marL="756285" marR="86360" lvl="1" indent="-287020">
              <a:lnSpc>
                <a:spcPct val="100000"/>
              </a:lnSpc>
              <a:buChar char="•"/>
              <a:tabLst>
                <a:tab pos="756285" algn="l"/>
              </a:tabLst>
            </a:pPr>
            <a:r>
              <a:rPr sz="2000" dirty="0">
                <a:latin typeface="Calibri" panose="020F0502020204030204" pitchFamily="34" charset="0"/>
                <a:cs typeface="Calibri" panose="020F0502020204030204" pitchFamily="34" charset="0"/>
              </a:rPr>
              <a:t>Se puede "consultar", lo que permite una </a:t>
            </a:r>
            <a:r>
              <a:rPr sz="2000" b="1" dirty="0">
                <a:latin typeface="Calibri" panose="020F0502020204030204" pitchFamily="34" charset="0"/>
                <a:cs typeface="Calibri" panose="020F0502020204030204" pitchFamily="34" charset="0"/>
              </a:rPr>
              <a:t>búsqueda </a:t>
            </a:r>
            <a:r>
              <a:rPr sz="2000" dirty="0">
                <a:latin typeface="Calibri" panose="020F0502020204030204" pitchFamily="34" charset="0"/>
                <a:cs typeface="Calibri" panose="020F0502020204030204" pitchFamily="34" charset="0"/>
              </a:rPr>
              <a:t>de similitud de coseno entre un nuevo vector que no está en la base de datos y los vectores almacenados.</a:t>
            </a:r>
          </a:p>
          <a:p>
            <a:pPr marL="756285" lvl="1" indent="-286385">
              <a:lnSpc>
                <a:spcPct val="100000"/>
              </a:lnSpc>
              <a:buChar char="•"/>
              <a:tabLst>
                <a:tab pos="756285" algn="l"/>
              </a:tabLst>
            </a:pPr>
            <a:r>
              <a:rPr sz="2000" dirty="0">
                <a:latin typeface="Calibri" panose="020F0502020204030204" pitchFamily="34" charset="0"/>
                <a:cs typeface="Calibri" panose="020F0502020204030204" pitchFamily="34" charset="0"/>
              </a:rPr>
              <a:t>Puede agregar, actualizar o eliminar fácilmente nuevos vectores.</a:t>
            </a:r>
          </a:p>
          <a:p>
            <a:pPr marL="756285" marR="457834" lvl="1" indent="-287020">
              <a:lnSpc>
                <a:spcPct val="100000"/>
              </a:lnSpc>
              <a:spcBef>
                <a:spcPts val="5"/>
              </a:spcBef>
              <a:buChar char="•"/>
              <a:tabLst>
                <a:tab pos="756285" algn="l"/>
              </a:tabLst>
            </a:pPr>
            <a:r>
              <a:rPr sz="2000" dirty="0">
                <a:latin typeface="Calibri" panose="020F0502020204030204" pitchFamily="34" charset="0"/>
                <a:cs typeface="Calibri" panose="020F0502020204030204" pitchFamily="34" charset="0"/>
              </a:rPr>
              <a:t>Al igual que con los LLM y los modelos de chat, </a:t>
            </a:r>
            <a:r>
              <a:rPr sz="2000" b="1" dirty="0">
                <a:latin typeface="Calibri" panose="020F0502020204030204" pitchFamily="34" charset="0"/>
                <a:cs typeface="Calibri" panose="020F0502020204030204" pitchFamily="34" charset="0"/>
              </a:rPr>
              <a:t>Langchain </a:t>
            </a:r>
            <a:r>
              <a:rPr sz="2000" dirty="0">
                <a:latin typeface="Calibri" panose="020F0502020204030204" pitchFamily="34" charset="0"/>
                <a:cs typeface="Calibri" panose="020F0502020204030204" pitchFamily="34" charset="0"/>
              </a:rPr>
              <a:t>ofrece muchas opciones diferentes para almacenes de vectores.</a:t>
            </a:r>
          </a:p>
          <a:p>
            <a:pPr marL="756285" marR="119380" lvl="1" indent="-287020">
              <a:lnSpc>
                <a:spcPct val="100000"/>
              </a:lnSpc>
              <a:buChar char="•"/>
              <a:tabLst>
                <a:tab pos="756285" algn="l"/>
              </a:tabLst>
            </a:pPr>
            <a:r>
              <a:rPr sz="2000" dirty="0">
                <a:latin typeface="Calibri" panose="020F0502020204030204" pitchFamily="34" charset="0"/>
                <a:cs typeface="Calibri" panose="020F0502020204030204" pitchFamily="34" charset="0"/>
              </a:rPr>
              <a:t>Usaremos una base de datos de vectores open-source SKLearn, pero gracias a Langchain, la sintaxis es estándar para el resto de BD.</a:t>
            </a:r>
          </a:p>
          <a:p>
            <a:pPr>
              <a:lnSpc>
                <a:spcPct val="100000"/>
              </a:lnSpc>
              <a:spcBef>
                <a:spcPts val="210"/>
              </a:spcBef>
            </a:pPr>
            <a:endParaRPr sz="2200" dirty="0">
              <a:latin typeface="Calibri" panose="020F0502020204030204" pitchFamily="34" charset="0"/>
              <a:cs typeface="Calibri" panose="020F0502020204030204" pitchFamily="34" charset="0"/>
            </a:endParaRPr>
          </a:p>
          <a:p>
            <a:pPr marL="36195" algn="ctr">
              <a:lnSpc>
                <a:spcPct val="100000"/>
              </a:lnSpc>
              <a:spcBef>
                <a:spcPts val="5"/>
              </a:spcBef>
            </a:pPr>
            <a:r>
              <a:rPr sz="2200" u="sng" dirty="0">
                <a:solidFill>
                  <a:srgbClr val="0066FF"/>
                </a:solidFill>
                <a:uFill>
                  <a:solidFill>
                    <a:srgbClr val="0066FF"/>
                  </a:solidFill>
                </a:uFill>
                <a:latin typeface="Calibri" panose="020F0502020204030204" pitchFamily="34" charset="0"/>
                <a:cs typeface="Calibri" panose="020F0502020204030204" pitchFamily="34" charset="0"/>
                <a:hlinkClick r:id="rId2"/>
              </a:rPr>
              <a:t>https://python.langchain.com/v0.2/docs/integrations/vectorstores/</a:t>
            </a:r>
            <a:endParaRPr sz="2200" dirty="0">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83C37234-E582-EC2C-2672-65EB31D815CA}"/>
              </a:ext>
            </a:extLst>
          </p:cNvPr>
          <p:cNvSpPr txBox="1"/>
          <p:nvPr/>
        </p:nvSpPr>
        <p:spPr>
          <a:xfrm>
            <a:off x="6858000" y="120134"/>
            <a:ext cx="6100174" cy="369332"/>
          </a:xfrm>
          <a:prstGeom prst="rect">
            <a:avLst/>
          </a:prstGeom>
          <a:noFill/>
        </p:spPr>
        <p:txBody>
          <a:bodyPr wrap="square">
            <a:spAutoFit/>
          </a:bodyPr>
          <a:lstStyle/>
          <a:p>
            <a:r>
              <a:rPr lang="es-ES" dirty="0">
                <a:solidFill>
                  <a:schemeClr val="accent2"/>
                </a:solidFill>
              </a:rPr>
              <a:t>05-Almacenamiento de </a:t>
            </a:r>
            <a:r>
              <a:rPr lang="es-ES" dirty="0" err="1">
                <a:solidFill>
                  <a:schemeClr val="accent2"/>
                </a:solidFill>
              </a:rPr>
              <a:t>vectores.ipynb</a:t>
            </a:r>
            <a:endParaRPr lang="es-ES" dirty="0">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440337" y="804165"/>
            <a:ext cx="9720263" cy="606192"/>
          </a:xfrm>
          <a:prstGeom prst="rect">
            <a:avLst/>
          </a:prstGeom>
        </p:spPr>
        <p:txBody>
          <a:bodyPr vert="horz" wrap="square" lIns="0" tIns="173609" rIns="0" bIns="0" rtlCol="0">
            <a:spAutoFit/>
          </a:bodyPr>
          <a:lstStyle/>
          <a:p>
            <a:pPr marL="47625" algn="ctr">
              <a:lnSpc>
                <a:spcPct val="100000"/>
              </a:lnSpc>
              <a:spcBef>
                <a:spcPts val="95"/>
              </a:spcBef>
            </a:pPr>
            <a:r>
              <a:rPr sz="2800" b="1" spc="0" dirty="0">
                <a:latin typeface="Calibri" panose="020F0502020204030204" pitchFamily="34" charset="0"/>
                <a:cs typeface="Calibri" panose="020F0502020204030204" pitchFamily="34" charset="0"/>
              </a:rPr>
              <a:t>Almacenamiento de vectores en base de datos</a:t>
            </a:r>
          </a:p>
        </p:txBody>
      </p:sp>
      <p:pic>
        <p:nvPicPr>
          <p:cNvPr id="35" name="Imagen 34">
            <a:extLst>
              <a:ext uri="{FF2B5EF4-FFF2-40B4-BE49-F238E27FC236}">
                <a16:creationId xmlns:a16="http://schemas.microsoft.com/office/drawing/2014/main" id="{B878921F-7F02-1903-A5ED-35039293AFBA}"/>
              </a:ext>
            </a:extLst>
          </p:cNvPr>
          <p:cNvPicPr>
            <a:picLocks noChangeAspect="1"/>
          </p:cNvPicPr>
          <p:nvPr/>
        </p:nvPicPr>
        <p:blipFill>
          <a:blip r:embed="rId2"/>
          <a:stretch>
            <a:fillRect/>
          </a:stretch>
        </p:blipFill>
        <p:spPr>
          <a:xfrm>
            <a:off x="149541" y="2514600"/>
            <a:ext cx="11892917" cy="20373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079245" y="143853"/>
            <a:ext cx="10033509" cy="606192"/>
          </a:xfrm>
          <a:prstGeom prst="rect">
            <a:avLst/>
          </a:prstGeom>
        </p:spPr>
        <p:txBody>
          <a:bodyPr vert="horz" wrap="square" lIns="0" tIns="173609" rIns="0" bIns="0" rtlCol="0">
            <a:spAutoFit/>
          </a:bodyPr>
          <a:lstStyle/>
          <a:p>
            <a:pPr marL="52388" algn="ctr">
              <a:lnSpc>
                <a:spcPct val="100000"/>
              </a:lnSpc>
              <a:spcBef>
                <a:spcPts val="95"/>
              </a:spcBef>
            </a:pPr>
            <a:r>
              <a:rPr lang="es-ES" sz="2800" b="1" spc="0" dirty="0">
                <a:latin typeface="Calibri" panose="020F0502020204030204" pitchFamily="34" charset="0"/>
                <a:cs typeface="Calibri" panose="020F0502020204030204" pitchFamily="34" charset="0"/>
              </a:rPr>
              <a:t>Compresión y optimización de resultados a partir de </a:t>
            </a:r>
            <a:r>
              <a:rPr lang="es-ES" sz="2800" b="1" spc="0" dirty="0" err="1">
                <a:latin typeface="Calibri" panose="020F0502020204030204" pitchFamily="34" charset="0"/>
                <a:cs typeface="Calibri" panose="020F0502020204030204" pitchFamily="34" charset="0"/>
              </a:rPr>
              <a:t>LLMs</a:t>
            </a:r>
            <a:endParaRPr lang="es-ES" sz="2800" b="1" spc="0" dirty="0">
              <a:latin typeface="Calibri" panose="020F0502020204030204" pitchFamily="34" charset="0"/>
              <a:cs typeface="Calibri" panose="020F0502020204030204" pitchFamily="34" charset="0"/>
            </a:endParaRPr>
          </a:p>
        </p:txBody>
      </p:sp>
      <p:sp>
        <p:nvSpPr>
          <p:cNvPr id="45" name="object 45"/>
          <p:cNvSpPr txBox="1"/>
          <p:nvPr/>
        </p:nvSpPr>
        <p:spPr>
          <a:xfrm>
            <a:off x="472121" y="1012885"/>
            <a:ext cx="11458575" cy="2731517"/>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Anteriormente devolvimos la </a:t>
            </a:r>
            <a:r>
              <a:rPr sz="2000" b="1" dirty="0">
                <a:latin typeface="Calibri" panose="020F0502020204030204" pitchFamily="34" charset="0"/>
                <a:cs typeface="Calibri" panose="020F0502020204030204" pitchFamily="34" charset="0"/>
              </a:rPr>
              <a:t>totalidad del documento vectorizado</a:t>
            </a:r>
            <a:r>
              <a:rPr sz="2000" dirty="0">
                <a:latin typeface="Calibri" panose="020F0502020204030204" pitchFamily="34" charset="0"/>
                <a:cs typeface="Calibri" panose="020F0502020204030204" pitchFamily="34" charset="0"/>
              </a:rPr>
              <a:t>. Lo ideal sería pasar este documento como</a:t>
            </a:r>
          </a:p>
          <a:p>
            <a:pPr marL="299085">
              <a:lnSpc>
                <a:spcPct val="100000"/>
              </a:lnSpc>
            </a:pPr>
            <a:r>
              <a:rPr sz="2000" dirty="0">
                <a:latin typeface="Calibri" panose="020F0502020204030204" pitchFamily="34" charset="0"/>
                <a:cs typeface="Calibri" panose="020F0502020204030204" pitchFamily="34" charset="0"/>
              </a:rPr>
              <a:t>contexto a un LLM para obtener una respuesta más relevante y optimizada (comprimida).</a:t>
            </a:r>
          </a:p>
          <a:p>
            <a:pPr>
              <a:lnSpc>
                <a:spcPct val="100000"/>
              </a:lnSpc>
              <a:spcBef>
                <a:spcPts val="90"/>
              </a:spcBef>
            </a:pPr>
            <a:endParaRPr sz="2000" dirty="0">
              <a:latin typeface="Calibri" panose="020F0502020204030204" pitchFamily="34" charset="0"/>
              <a:cs typeface="Calibri" panose="020F0502020204030204" pitchFamily="34" charset="0"/>
            </a:endParaRPr>
          </a:p>
          <a:p>
            <a:pPr marL="299085" marR="617855" indent="-287020">
              <a:lnSpc>
                <a:spcPct val="100000"/>
              </a:lnSpc>
              <a:buChar char="•"/>
              <a:tabLst>
                <a:tab pos="299085" algn="l"/>
              </a:tabLst>
            </a:pPr>
            <a:r>
              <a:rPr sz="2000" dirty="0">
                <a:latin typeface="Calibri" panose="020F0502020204030204" pitchFamily="34" charset="0"/>
                <a:cs typeface="Calibri" panose="020F0502020204030204" pitchFamily="34" charset="0"/>
              </a:rPr>
              <a:t>No estamos realizando compresión en el sentido tradicional, sino que utilizamos un LLM para tomar una salida de texto de un documento de mayor tamaño y la </a:t>
            </a:r>
            <a:r>
              <a:rPr sz="2000" b="1" dirty="0">
                <a:latin typeface="Calibri" panose="020F0502020204030204" pitchFamily="34" charset="0"/>
                <a:cs typeface="Calibri" panose="020F0502020204030204" pitchFamily="34" charset="0"/>
              </a:rPr>
              <a:t>limpia / optimiza en una salida más corta y relevante.</a:t>
            </a:r>
            <a:endParaRPr sz="2000" dirty="0">
              <a:latin typeface="Calibri" panose="020F0502020204030204" pitchFamily="34" charset="0"/>
              <a:cs typeface="Calibri" panose="020F0502020204030204" pitchFamily="34" charset="0"/>
            </a:endParaRPr>
          </a:p>
          <a:p>
            <a:pPr>
              <a:lnSpc>
                <a:spcPct val="100000"/>
              </a:lnSpc>
              <a:spcBef>
                <a:spcPts val="1920"/>
              </a:spcBef>
            </a:pPr>
            <a:endParaRPr sz="2000" dirty="0">
              <a:latin typeface="Calibri" panose="020F0502020204030204" pitchFamily="34" charset="0"/>
              <a:cs typeface="Calibri" panose="020F0502020204030204" pitchFamily="34" charset="0"/>
            </a:endParaRPr>
          </a:p>
        </p:txBody>
      </p:sp>
      <p:pic>
        <p:nvPicPr>
          <p:cNvPr id="46" name="Imagen 45">
            <a:extLst>
              <a:ext uri="{FF2B5EF4-FFF2-40B4-BE49-F238E27FC236}">
                <a16:creationId xmlns:a16="http://schemas.microsoft.com/office/drawing/2014/main" id="{3F73C01A-66CF-CA7F-16E4-93042A967170}"/>
              </a:ext>
            </a:extLst>
          </p:cNvPr>
          <p:cNvPicPr>
            <a:picLocks noChangeAspect="1"/>
          </p:cNvPicPr>
          <p:nvPr/>
        </p:nvPicPr>
        <p:blipFill>
          <a:blip r:embed="rId2"/>
          <a:stretch>
            <a:fillRect/>
          </a:stretch>
        </p:blipFill>
        <p:spPr>
          <a:xfrm>
            <a:off x="1079245" y="3359890"/>
            <a:ext cx="10134601" cy="3354257"/>
          </a:xfrm>
          <a:prstGeom prst="rect">
            <a:avLst/>
          </a:prstGeom>
        </p:spPr>
      </p:pic>
      <p:sp>
        <p:nvSpPr>
          <p:cNvPr id="4" name="CuadroTexto 3">
            <a:extLst>
              <a:ext uri="{FF2B5EF4-FFF2-40B4-BE49-F238E27FC236}">
                <a16:creationId xmlns:a16="http://schemas.microsoft.com/office/drawing/2014/main" id="{62F183DB-CA32-06C5-303F-04ECDEDE3553}"/>
              </a:ext>
            </a:extLst>
          </p:cNvPr>
          <p:cNvSpPr txBox="1"/>
          <p:nvPr/>
        </p:nvSpPr>
        <p:spPr>
          <a:xfrm>
            <a:off x="6095999" y="0"/>
            <a:ext cx="6100174" cy="369332"/>
          </a:xfrm>
          <a:prstGeom prst="rect">
            <a:avLst/>
          </a:prstGeom>
          <a:noFill/>
        </p:spPr>
        <p:txBody>
          <a:bodyPr wrap="square">
            <a:spAutoFit/>
          </a:bodyPr>
          <a:lstStyle/>
          <a:p>
            <a:r>
              <a:rPr lang="es-ES" dirty="0">
                <a:solidFill>
                  <a:schemeClr val="accent2"/>
                </a:solidFill>
              </a:rPr>
              <a:t>06-Compresión y optimización con </a:t>
            </a:r>
            <a:r>
              <a:rPr lang="es-ES" dirty="0" err="1">
                <a:solidFill>
                  <a:schemeClr val="accent2"/>
                </a:solidFill>
              </a:rPr>
              <a:t>LLMs</a:t>
            </a:r>
            <a:endParaRPr lang="es-ES" dirty="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86000" y="275171"/>
            <a:ext cx="7289800" cy="452438"/>
          </a:xfrm>
          <a:prstGeom prst="rect">
            <a:avLst/>
          </a:prstGeom>
        </p:spPr>
        <p:txBody>
          <a:bodyPr vert="horz" wrap="square" lIns="0" tIns="12065" rIns="0" bIns="0" rtlCol="0">
            <a:spAutoFit/>
          </a:bodyPr>
          <a:lstStyle/>
          <a:p>
            <a:pPr marL="12700" algn="ctr">
              <a:lnSpc>
                <a:spcPct val="100000"/>
              </a:lnSpc>
              <a:spcBef>
                <a:spcPts val="95"/>
              </a:spcBef>
            </a:pPr>
            <a:r>
              <a:rPr sz="2800" b="1" spc="50" dirty="0">
                <a:latin typeface="Calibri" panose="020F0502020204030204" pitchFamily="34" charset="0"/>
                <a:cs typeface="Calibri" panose="020F0502020204030204" pitchFamily="34" charset="0"/>
              </a:rPr>
              <a:t>¿Qué</a:t>
            </a:r>
            <a:r>
              <a:rPr sz="2800" b="1" spc="-50" dirty="0">
                <a:latin typeface="Calibri" panose="020F0502020204030204" pitchFamily="34" charset="0"/>
                <a:cs typeface="Calibri" panose="020F0502020204030204" pitchFamily="34" charset="0"/>
              </a:rPr>
              <a:t> </a:t>
            </a:r>
            <a:r>
              <a:rPr sz="2800" b="1" dirty="0">
                <a:latin typeface="Calibri" panose="020F0502020204030204" pitchFamily="34" charset="0"/>
                <a:cs typeface="Calibri" panose="020F0502020204030204" pitchFamily="34" charset="0"/>
              </a:rPr>
              <a:t>es</a:t>
            </a:r>
            <a:r>
              <a:rPr sz="2800" b="1" spc="-40" dirty="0">
                <a:latin typeface="Calibri" panose="020F0502020204030204" pitchFamily="34" charset="0"/>
                <a:cs typeface="Calibri" panose="020F0502020204030204" pitchFamily="34" charset="0"/>
              </a:rPr>
              <a:t> </a:t>
            </a:r>
            <a:r>
              <a:rPr sz="2800" b="1" dirty="0">
                <a:latin typeface="Calibri" panose="020F0502020204030204" pitchFamily="34" charset="0"/>
                <a:cs typeface="Calibri" panose="020F0502020204030204" pitchFamily="34" charset="0"/>
              </a:rPr>
              <a:t>un</a:t>
            </a:r>
            <a:r>
              <a:rPr sz="2800" b="1" spc="-45" dirty="0">
                <a:latin typeface="Calibri" panose="020F0502020204030204" pitchFamily="34" charset="0"/>
                <a:cs typeface="Calibri" panose="020F0502020204030204" pitchFamily="34" charset="0"/>
              </a:rPr>
              <a:t> </a:t>
            </a:r>
            <a:r>
              <a:rPr sz="2800" b="1" dirty="0">
                <a:latin typeface="Calibri" panose="020F0502020204030204" pitchFamily="34" charset="0"/>
                <a:cs typeface="Calibri" panose="020F0502020204030204" pitchFamily="34" charset="0"/>
              </a:rPr>
              <a:t>Large</a:t>
            </a:r>
            <a:r>
              <a:rPr sz="2800" b="1" spc="-30" dirty="0">
                <a:latin typeface="Calibri" panose="020F0502020204030204" pitchFamily="34" charset="0"/>
                <a:cs typeface="Calibri" panose="020F0502020204030204" pitchFamily="34" charset="0"/>
              </a:rPr>
              <a:t> </a:t>
            </a:r>
            <a:r>
              <a:rPr sz="2800" b="1" spc="50" dirty="0">
                <a:latin typeface="Calibri" panose="020F0502020204030204" pitchFamily="34" charset="0"/>
                <a:cs typeface="Calibri" panose="020F0502020204030204" pitchFamily="34" charset="0"/>
              </a:rPr>
              <a:t>Language</a:t>
            </a:r>
            <a:r>
              <a:rPr sz="2800" b="1" spc="-55" dirty="0">
                <a:latin typeface="Calibri" panose="020F0502020204030204" pitchFamily="34" charset="0"/>
                <a:cs typeface="Calibri" panose="020F0502020204030204" pitchFamily="34" charset="0"/>
              </a:rPr>
              <a:t> </a:t>
            </a:r>
            <a:r>
              <a:rPr sz="2800" b="1" spc="95" dirty="0">
                <a:latin typeface="Calibri" panose="020F0502020204030204" pitchFamily="34" charset="0"/>
                <a:cs typeface="Calibri" panose="020F0502020204030204" pitchFamily="34" charset="0"/>
              </a:rPr>
              <a:t>Model</a:t>
            </a:r>
            <a:r>
              <a:rPr sz="2800" b="1" spc="-25" dirty="0">
                <a:latin typeface="Calibri" panose="020F0502020204030204" pitchFamily="34" charset="0"/>
                <a:cs typeface="Calibri" panose="020F0502020204030204" pitchFamily="34" charset="0"/>
              </a:rPr>
              <a:t> </a:t>
            </a:r>
            <a:r>
              <a:rPr sz="2800" b="1" spc="-55" dirty="0">
                <a:latin typeface="Calibri" panose="020F0502020204030204" pitchFamily="34" charset="0"/>
                <a:cs typeface="Calibri" panose="020F0502020204030204" pitchFamily="34" charset="0"/>
              </a:rPr>
              <a:t>(LLM)?</a:t>
            </a:r>
            <a:endParaRPr sz="2800" b="1" dirty="0">
              <a:latin typeface="Calibri" panose="020F0502020204030204" pitchFamily="34" charset="0"/>
              <a:cs typeface="Calibri" panose="020F0502020204030204" pitchFamily="34" charset="0"/>
            </a:endParaRPr>
          </a:p>
        </p:txBody>
      </p:sp>
      <p:sp>
        <p:nvSpPr>
          <p:cNvPr id="3" name="object 3"/>
          <p:cNvSpPr txBox="1"/>
          <p:nvPr/>
        </p:nvSpPr>
        <p:spPr>
          <a:xfrm>
            <a:off x="327721" y="6196285"/>
            <a:ext cx="11474401" cy="628377"/>
          </a:xfrm>
          <a:prstGeom prst="rect">
            <a:avLst/>
          </a:prstGeom>
        </p:spPr>
        <p:txBody>
          <a:bodyPr vert="horz" wrap="square" lIns="0" tIns="12700" rIns="0" bIns="0" rtlCol="0">
            <a:spAutoFit/>
          </a:bodyPr>
          <a:lstStyle/>
          <a:p>
            <a:pPr marL="299085" marR="5080" indent="-287020" algn="just">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En un </a:t>
            </a:r>
            <a:r>
              <a:rPr sz="2000" b="1" dirty="0">
                <a:latin typeface="Calibri" panose="020F0502020204030204" pitchFamily="34" charset="0"/>
                <a:cs typeface="Calibri" panose="020F0502020204030204" pitchFamily="34" charset="0"/>
              </a:rPr>
              <a:t>LLM </a:t>
            </a:r>
            <a:r>
              <a:rPr sz="2000" dirty="0">
                <a:latin typeface="Calibri" panose="020F0502020204030204" pitchFamily="34" charset="0"/>
                <a:cs typeface="Calibri" panose="020F0502020204030204" pitchFamily="34" charset="0"/>
              </a:rPr>
              <a:t>se entrena la red neuronal con una cantidad </a:t>
            </a:r>
            <a:r>
              <a:rPr sz="2000" b="1" dirty="0">
                <a:latin typeface="Calibri" panose="020F0502020204030204" pitchFamily="34" charset="0"/>
                <a:cs typeface="Calibri" panose="020F0502020204030204" pitchFamily="34" charset="0"/>
              </a:rPr>
              <a:t>ingente </a:t>
            </a:r>
            <a:r>
              <a:rPr sz="2000" dirty="0">
                <a:latin typeface="Calibri" panose="020F0502020204030204" pitchFamily="34" charset="0"/>
                <a:cs typeface="Calibri" panose="020F0502020204030204" pitchFamily="34" charset="0"/>
              </a:rPr>
              <a:t>de datos recopilados de internet, patrones de lenguaje, estructuras y detalles del lenguaje.</a:t>
            </a:r>
          </a:p>
        </p:txBody>
      </p:sp>
      <p:sp>
        <p:nvSpPr>
          <p:cNvPr id="12" name="object 12"/>
          <p:cNvSpPr txBox="1"/>
          <p:nvPr/>
        </p:nvSpPr>
        <p:spPr>
          <a:xfrm>
            <a:off x="332484" y="887882"/>
            <a:ext cx="10946765" cy="936154"/>
          </a:xfrm>
          <a:prstGeom prst="rect">
            <a:avLst/>
          </a:prstGeom>
        </p:spPr>
        <p:txBody>
          <a:bodyPr vert="horz" wrap="square" lIns="0" tIns="12700" rIns="0" bIns="0" rtlCol="0">
            <a:spAutoFit/>
          </a:bodyPr>
          <a:lstStyle/>
          <a:p>
            <a:pPr marL="299085" marR="5080" indent="-287020" algn="just">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Una red neuronal es un método de la inteligencia artificial que enseña a las computadoras a procesar datos de una manera que </a:t>
            </a:r>
            <a:r>
              <a:rPr sz="2000" b="1" dirty="0">
                <a:latin typeface="Calibri" panose="020F0502020204030204" pitchFamily="34" charset="0"/>
                <a:cs typeface="Calibri" panose="020F0502020204030204" pitchFamily="34" charset="0"/>
              </a:rPr>
              <a:t>está inspirada en la forma en que lo hace el cerebro humano y sus </a:t>
            </a:r>
            <a:r>
              <a:rPr sz="2000" b="1" dirty="0" err="1">
                <a:latin typeface="Calibri" panose="020F0502020204030204" pitchFamily="34" charset="0"/>
                <a:cs typeface="Calibri" panose="020F0502020204030204" pitchFamily="34" charset="0"/>
              </a:rPr>
              <a:t>neuronas</a:t>
            </a:r>
            <a:r>
              <a:rPr sz="2000" dirty="0">
                <a:latin typeface="Calibri" panose="020F0502020204030204" pitchFamily="34" charset="0"/>
                <a:cs typeface="Calibri" panose="020F0502020204030204" pitchFamily="34" charset="0"/>
              </a:rPr>
              <a:t>.</a:t>
            </a:r>
          </a:p>
        </p:txBody>
      </p:sp>
      <p:pic>
        <p:nvPicPr>
          <p:cNvPr id="14" name="Imagen 13">
            <a:extLst>
              <a:ext uri="{FF2B5EF4-FFF2-40B4-BE49-F238E27FC236}">
                <a16:creationId xmlns:a16="http://schemas.microsoft.com/office/drawing/2014/main" id="{028B1A2B-FC7F-105E-7778-5C3D1FEFCCFB}"/>
              </a:ext>
            </a:extLst>
          </p:cNvPr>
          <p:cNvPicPr>
            <a:picLocks noChangeAspect="1"/>
          </p:cNvPicPr>
          <p:nvPr/>
        </p:nvPicPr>
        <p:blipFill>
          <a:blip r:embed="rId2"/>
          <a:stretch>
            <a:fillRect/>
          </a:stretch>
        </p:blipFill>
        <p:spPr>
          <a:xfrm>
            <a:off x="2057399" y="1895134"/>
            <a:ext cx="8388317" cy="407498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idx="4294967295"/>
          </p:nvPr>
        </p:nvSpPr>
        <p:spPr>
          <a:xfrm>
            <a:off x="457200" y="4960137"/>
            <a:ext cx="7772400" cy="1463040"/>
          </a:xfrm>
          <a:prstGeom prst="rect">
            <a:avLst/>
          </a:prstGeom>
        </p:spPr>
        <p:txBody>
          <a:bodyPr vert="horz" lIns="91440" tIns="45720" rIns="91440" bIns="45720" rtlCol="0" anchor="ctr">
            <a:normAutofit/>
          </a:bodyPr>
          <a:lstStyle/>
          <a:p>
            <a:pPr algn="r"/>
            <a:r>
              <a:rPr lang="en-US" b="0" kern="1200" cap="all" spc="200" baseline="0">
                <a:solidFill>
                  <a:srgbClr val="FFFFFF"/>
                </a:solidFill>
                <a:latin typeface="+mj-lt"/>
                <a:ea typeface="+mj-ea"/>
                <a:cs typeface="+mj-cs"/>
              </a:rPr>
              <a:t>CADENAS EN LANGCHAIN</a:t>
            </a:r>
            <a:endParaRPr lang="en-US" kern="1200" cap="all" spc="200" baseline="0">
              <a:solidFill>
                <a:srgbClr val="FFFFFF"/>
              </a:solidFill>
              <a:latin typeface="+mj-lt"/>
              <a:ea typeface="+mj-ea"/>
              <a:cs typeface="+mj-cs"/>
            </a:endParaRPr>
          </a:p>
        </p:txBody>
      </p:sp>
      <p:cxnSp>
        <p:nvCxnSpPr>
          <p:cNvPr id="19" name="Straight Connector 18">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52400" y="222136"/>
            <a:ext cx="11746865" cy="745589"/>
          </a:xfrm>
          <a:prstGeom prst="rect">
            <a:avLst/>
          </a:prstGeom>
        </p:spPr>
        <p:txBody>
          <a:bodyPr vert="horz" wrap="square" lIns="0" tIns="88900" rIns="0" bIns="0" rtlCol="0">
            <a:spAutoFit/>
          </a:bodyPr>
          <a:lstStyle/>
          <a:p>
            <a:pPr marL="4403090" marR="5080" indent="-3842385">
              <a:lnSpc>
                <a:spcPts val="2500"/>
              </a:lnSpc>
              <a:spcBef>
                <a:spcPts val="700"/>
              </a:spcBef>
            </a:pPr>
            <a:r>
              <a:rPr sz="2800" b="1" spc="0" dirty="0">
                <a:latin typeface="Calibri" panose="020F0502020204030204" pitchFamily="34" charset="0"/>
                <a:cs typeface="Calibri" panose="020F0502020204030204" pitchFamily="34" charset="0"/>
              </a:rPr>
              <a:t>¿Qué son las cadenas y cómo crear </a:t>
            </a:r>
            <a:r>
              <a:rPr sz="2800" b="1" spc="0" dirty="0" err="1">
                <a:latin typeface="Calibri" panose="020F0502020204030204" pitchFamily="34" charset="0"/>
                <a:cs typeface="Calibri" panose="020F0502020204030204" pitchFamily="34" charset="0"/>
              </a:rPr>
              <a:t>el</a:t>
            </a:r>
            <a:r>
              <a:rPr sz="2800" b="1" spc="0" dirty="0">
                <a:latin typeface="Calibri" panose="020F0502020204030204" pitchFamily="34" charset="0"/>
                <a:cs typeface="Calibri" panose="020F0502020204030204" pitchFamily="34" charset="0"/>
              </a:rPr>
              <a:t> primer modelo de cadena secuencial simple?</a:t>
            </a:r>
          </a:p>
        </p:txBody>
      </p:sp>
      <p:sp>
        <p:nvSpPr>
          <p:cNvPr id="3" name="object 3"/>
          <p:cNvSpPr txBox="1"/>
          <p:nvPr/>
        </p:nvSpPr>
        <p:spPr>
          <a:xfrm>
            <a:off x="292736" y="950721"/>
            <a:ext cx="11746864" cy="4039567"/>
          </a:xfrm>
          <a:prstGeom prst="rect">
            <a:avLst/>
          </a:prstGeom>
        </p:spPr>
        <p:txBody>
          <a:bodyPr vert="horz" wrap="square" lIns="0" tIns="12700" rIns="0" bIns="0" rtlCol="0">
            <a:spAutoFit/>
          </a:bodyPr>
          <a:lstStyle/>
          <a:p>
            <a:pPr marL="299085" marR="5080" indent="-287020">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Las </a:t>
            </a:r>
            <a:r>
              <a:rPr lang="es-ES_tradnl" sz="2000" b="1" dirty="0">
                <a:latin typeface="Calibri" panose="020F0502020204030204" pitchFamily="34" charset="0"/>
                <a:cs typeface="Calibri" panose="020F0502020204030204" pitchFamily="34" charset="0"/>
              </a:rPr>
              <a:t>cadenas </a:t>
            </a:r>
            <a:r>
              <a:rPr lang="es-ES_tradnl" sz="2000" dirty="0">
                <a:latin typeface="Calibri" panose="020F0502020204030204" pitchFamily="34" charset="0"/>
                <a:cs typeface="Calibri" panose="020F0502020204030204" pitchFamily="34" charset="0"/>
              </a:rPr>
              <a:t>nos permiten combinar múltiples componentes para crear una aplicación única y coherente. Por ejemplo, podemos crear una cadena que tome la </a:t>
            </a:r>
            <a:r>
              <a:rPr lang="es-ES_tradnl" sz="2000" b="1" dirty="0">
                <a:latin typeface="Calibri" panose="020F0502020204030204" pitchFamily="34" charset="0"/>
                <a:cs typeface="Calibri" panose="020F0502020204030204" pitchFamily="34" charset="0"/>
              </a:rPr>
              <a:t>entrada del usuario</a:t>
            </a:r>
            <a:r>
              <a:rPr lang="es-ES_tradnl" sz="2000" dirty="0">
                <a:latin typeface="Calibri" panose="020F0502020204030204" pitchFamily="34" charset="0"/>
                <a:cs typeface="Calibri" panose="020F0502020204030204" pitchFamily="34" charset="0"/>
              </a:rPr>
              <a:t>, la formatee con </a:t>
            </a:r>
            <a:r>
              <a:rPr lang="es-ES_tradnl" sz="2000" dirty="0" err="1">
                <a:latin typeface="Calibri" panose="020F0502020204030204" pitchFamily="34" charset="0"/>
                <a:cs typeface="Calibri" panose="020F0502020204030204" pitchFamily="34" charset="0"/>
              </a:rPr>
              <a:t>PromptTemplate</a:t>
            </a:r>
            <a:r>
              <a:rPr lang="es-ES_tradnl" sz="2000" dirty="0">
                <a:latin typeface="Calibri" panose="020F0502020204030204" pitchFamily="34" charset="0"/>
                <a:cs typeface="Calibri" panose="020F0502020204030204" pitchFamily="34" charset="0"/>
              </a:rPr>
              <a:t> y luego pase la respuesta formateada a un </a:t>
            </a:r>
            <a:r>
              <a:rPr lang="es-ES_tradnl" sz="2000" b="1" dirty="0">
                <a:latin typeface="Calibri" panose="020F0502020204030204" pitchFamily="34" charset="0"/>
                <a:cs typeface="Calibri" panose="020F0502020204030204" pitchFamily="34" charset="0"/>
              </a:rPr>
              <a:t>LLM</a:t>
            </a:r>
            <a:r>
              <a:rPr lang="es-ES_tradnl" sz="2000" dirty="0">
                <a:latin typeface="Calibri" panose="020F0502020204030204" pitchFamily="34" charset="0"/>
                <a:cs typeface="Calibri" panose="020F0502020204030204" pitchFamily="34" charset="0"/>
              </a:rPr>
              <a:t>. Podemos construir cadenas más complejas combinando varias cadenas o combinando cadenas con otros componentes, por tanto, las </a:t>
            </a:r>
            <a:r>
              <a:rPr lang="es-ES_tradnl" sz="2000" b="1" dirty="0">
                <a:latin typeface="Calibri" panose="020F0502020204030204" pitchFamily="34" charset="0"/>
                <a:cs typeface="Calibri" panose="020F0502020204030204" pitchFamily="34" charset="0"/>
              </a:rPr>
              <a:t>cadenas </a:t>
            </a:r>
            <a:r>
              <a:rPr lang="es-ES_tradnl" sz="2000" dirty="0">
                <a:latin typeface="Calibri" panose="020F0502020204030204" pitchFamily="34" charset="0"/>
                <a:cs typeface="Calibri" panose="020F0502020204030204" pitchFamily="34" charset="0"/>
              </a:rPr>
              <a:t>nos permiten vincular la salida de una llamada LLM con la entrada de otra llamada LLM.</a:t>
            </a:r>
          </a:p>
          <a:p>
            <a:pPr>
              <a:lnSpc>
                <a:spcPct val="100000"/>
              </a:lnSpc>
              <a:spcBef>
                <a:spcPts val="90"/>
              </a:spcBef>
              <a:buFont typeface="Arial"/>
              <a:buChar char="•"/>
            </a:pPr>
            <a:endParaRPr lang="es-ES_tradnl" sz="2000" dirty="0">
              <a:latin typeface="Calibri" panose="020F0502020204030204" pitchFamily="34" charset="0"/>
              <a:cs typeface="Calibri" panose="020F0502020204030204" pitchFamily="34" charset="0"/>
            </a:endParaRPr>
          </a:p>
          <a:p>
            <a:pPr marL="299085" indent="-286385">
              <a:lnSpc>
                <a:spcPct val="100000"/>
              </a:lnSpc>
              <a:buChar char="•"/>
              <a:tabLst>
                <a:tab pos="299085" algn="l"/>
              </a:tabLst>
            </a:pPr>
            <a:r>
              <a:rPr lang="es-ES_tradnl" sz="2000" dirty="0">
                <a:latin typeface="Calibri" panose="020F0502020204030204" pitchFamily="34" charset="0"/>
                <a:cs typeface="Calibri" panose="020F0502020204030204" pitchFamily="34" charset="0"/>
              </a:rPr>
              <a:t>Las cadenas tienen un componente básico conocido como objeto </a:t>
            </a:r>
            <a:r>
              <a:rPr lang="es-ES_tradnl" sz="2000" b="1" dirty="0" err="1">
                <a:latin typeface="Calibri" panose="020F0502020204030204" pitchFamily="34" charset="0"/>
                <a:cs typeface="Calibri" panose="020F0502020204030204" pitchFamily="34" charset="0"/>
              </a:rPr>
              <a:t>LLMChain</a:t>
            </a:r>
            <a:r>
              <a:rPr lang="es-ES_tradnl" sz="2000" dirty="0">
                <a:latin typeface="Calibri" panose="020F0502020204030204" pitchFamily="34" charset="0"/>
                <a:cs typeface="Calibri" panose="020F0502020204030204" pitchFamily="34" charset="0"/>
              </a:rPr>
              <a:t>. Podemos pensar en </a:t>
            </a:r>
            <a:r>
              <a:rPr lang="es-ES_tradnl" sz="2000" dirty="0" err="1">
                <a:latin typeface="Calibri" panose="020F0502020204030204" pitchFamily="34" charset="0"/>
                <a:cs typeface="Calibri" panose="020F0502020204030204" pitchFamily="34" charset="0"/>
              </a:rPr>
              <a:t>LLMChain</a:t>
            </a:r>
            <a:r>
              <a:rPr lang="es-ES_tradnl" sz="2000" dirty="0">
                <a:latin typeface="Calibri" panose="020F0502020204030204" pitchFamily="34" charset="0"/>
                <a:cs typeface="Calibri" panose="020F0502020204030204" pitchFamily="34" charset="0"/>
              </a:rPr>
              <a:t> como una simple llamada a LLM que tendrá una entrada y una.</a:t>
            </a:r>
          </a:p>
          <a:p>
            <a:pPr>
              <a:lnSpc>
                <a:spcPct val="100000"/>
              </a:lnSpc>
              <a:spcBef>
                <a:spcPts val="95"/>
              </a:spcBef>
            </a:pPr>
            <a:endParaRPr lang="es-ES_tradnl" sz="2000" dirty="0">
              <a:latin typeface="Calibri" panose="020F0502020204030204" pitchFamily="34" charset="0"/>
              <a:cs typeface="Calibri" panose="020F0502020204030204" pitchFamily="34" charset="0"/>
            </a:endParaRPr>
          </a:p>
          <a:p>
            <a:pPr marL="299085" marR="267970" indent="-287020">
              <a:lnSpc>
                <a:spcPct val="100000"/>
              </a:lnSpc>
              <a:buChar char="•"/>
              <a:tabLst>
                <a:tab pos="299085" algn="l"/>
              </a:tabLst>
            </a:pPr>
            <a:r>
              <a:rPr lang="es-ES_tradnl" sz="2000" dirty="0">
                <a:latin typeface="Calibri" panose="020F0502020204030204" pitchFamily="34" charset="0"/>
                <a:cs typeface="Calibri" panose="020F0502020204030204" pitchFamily="34" charset="0"/>
              </a:rPr>
              <a:t>Si encadenamos varios </a:t>
            </a:r>
            <a:r>
              <a:rPr lang="es-ES_tradnl" sz="2000" dirty="0" err="1">
                <a:latin typeface="Calibri" panose="020F0502020204030204" pitchFamily="34" charset="0"/>
                <a:cs typeface="Calibri" panose="020F0502020204030204" pitchFamily="34" charset="0"/>
              </a:rPr>
              <a:t>LLMChain</a:t>
            </a:r>
            <a:r>
              <a:rPr lang="es-ES_tradnl" sz="2000" dirty="0">
                <a:latin typeface="Calibri" panose="020F0502020204030204" pitchFamily="34" charset="0"/>
                <a:cs typeface="Calibri" panose="020F0502020204030204" pitchFamily="34" charset="0"/>
              </a:rPr>
              <a:t> podemos tener un modelo secuencial, el modelo secuencial simple tiene solo 1 entrada global y 1 salida global, no nos proporciona los resultados intermedios. Cada objeto </a:t>
            </a:r>
            <a:r>
              <a:rPr lang="es-ES_tradnl" sz="2000" dirty="0" err="1">
                <a:latin typeface="Calibri" panose="020F0502020204030204" pitchFamily="34" charset="0"/>
                <a:cs typeface="Calibri" panose="020F0502020204030204" pitchFamily="34" charset="0"/>
              </a:rPr>
              <a:t>LLMChain</a:t>
            </a:r>
            <a:r>
              <a:rPr lang="es-ES_tradnl" sz="2000" dirty="0">
                <a:latin typeface="Calibri" panose="020F0502020204030204" pitchFamily="34" charset="0"/>
                <a:cs typeface="Calibri" panose="020F0502020204030204" pitchFamily="34" charset="0"/>
              </a:rPr>
              <a:t> intermedio solo tiene 1 entrada y 1 salida, por tanto, la salida de 1 </a:t>
            </a:r>
            <a:r>
              <a:rPr lang="es-ES_tradnl" sz="2000" dirty="0" err="1">
                <a:latin typeface="Calibri" panose="020F0502020204030204" pitchFamily="34" charset="0"/>
                <a:cs typeface="Calibri" panose="020F0502020204030204" pitchFamily="34" charset="0"/>
              </a:rPr>
              <a:t>LLMChain</a:t>
            </a:r>
            <a:r>
              <a:rPr lang="es-ES_tradnl" sz="2000" dirty="0">
                <a:latin typeface="Calibri" panose="020F0502020204030204" pitchFamily="34" charset="0"/>
                <a:cs typeface="Calibri" panose="020F0502020204030204" pitchFamily="34" charset="0"/>
              </a:rPr>
              <a:t> será la entrada del siguiente:</a:t>
            </a:r>
          </a:p>
        </p:txBody>
      </p:sp>
      <p:sp>
        <p:nvSpPr>
          <p:cNvPr id="24" name="object 24"/>
          <p:cNvSpPr txBox="1"/>
          <p:nvPr/>
        </p:nvSpPr>
        <p:spPr>
          <a:xfrm>
            <a:off x="2895600" y="6460175"/>
            <a:ext cx="6748476" cy="351378"/>
          </a:xfrm>
          <a:prstGeom prst="rect">
            <a:avLst/>
          </a:prstGeom>
        </p:spPr>
        <p:txBody>
          <a:bodyPr vert="horz" wrap="square" lIns="0" tIns="12700" rIns="0" bIns="0" rtlCol="0">
            <a:spAutoFit/>
          </a:bodyPr>
          <a:lstStyle/>
          <a:p>
            <a:pPr marL="12700">
              <a:lnSpc>
                <a:spcPct val="100000"/>
              </a:lnSpc>
              <a:spcBef>
                <a:spcPts val="100"/>
              </a:spcBef>
            </a:pPr>
            <a:r>
              <a:rPr sz="2200" u="sng" dirty="0">
                <a:solidFill>
                  <a:srgbClr val="0066FF"/>
                </a:solidFill>
                <a:uFill>
                  <a:solidFill>
                    <a:srgbClr val="0066FF"/>
                  </a:solidFill>
                </a:uFill>
                <a:latin typeface="Calibri" panose="020F0502020204030204" pitchFamily="34" charset="0"/>
                <a:cs typeface="Calibri" panose="020F0502020204030204" pitchFamily="34" charset="0"/>
                <a:hlinkClick r:id="rId2"/>
              </a:rPr>
              <a:t>https://python.langchain.com/v0.1/docs/modules/chains/</a:t>
            </a:r>
            <a:endParaRPr sz="2200" dirty="0">
              <a:latin typeface="Calibri" panose="020F0502020204030204" pitchFamily="34" charset="0"/>
              <a:cs typeface="Calibri" panose="020F0502020204030204" pitchFamily="34" charset="0"/>
            </a:endParaRPr>
          </a:p>
        </p:txBody>
      </p:sp>
      <p:pic>
        <p:nvPicPr>
          <p:cNvPr id="25" name="Imagen 24">
            <a:extLst>
              <a:ext uri="{FF2B5EF4-FFF2-40B4-BE49-F238E27FC236}">
                <a16:creationId xmlns:a16="http://schemas.microsoft.com/office/drawing/2014/main" id="{5FB45190-36A5-9CD3-AE4E-A9B294AC459D}"/>
              </a:ext>
            </a:extLst>
          </p:cNvPr>
          <p:cNvPicPr>
            <a:picLocks noChangeAspect="1"/>
          </p:cNvPicPr>
          <p:nvPr/>
        </p:nvPicPr>
        <p:blipFill>
          <a:blip r:embed="rId3"/>
          <a:stretch>
            <a:fillRect/>
          </a:stretch>
        </p:blipFill>
        <p:spPr>
          <a:xfrm>
            <a:off x="2764638" y="4800600"/>
            <a:ext cx="7010400" cy="1553621"/>
          </a:xfrm>
          <a:prstGeom prst="rect">
            <a:avLst/>
          </a:prstGeom>
        </p:spPr>
      </p:pic>
      <p:sp>
        <p:nvSpPr>
          <p:cNvPr id="5" name="CuadroTexto 4">
            <a:extLst>
              <a:ext uri="{FF2B5EF4-FFF2-40B4-BE49-F238E27FC236}">
                <a16:creationId xmlns:a16="http://schemas.microsoft.com/office/drawing/2014/main" id="{3F634D34-1602-030F-F78A-8ADE7426E1F9}"/>
              </a:ext>
            </a:extLst>
          </p:cNvPr>
          <p:cNvSpPr txBox="1"/>
          <p:nvPr/>
        </p:nvSpPr>
        <p:spPr>
          <a:xfrm>
            <a:off x="6091826" y="-68484"/>
            <a:ext cx="6100174" cy="369332"/>
          </a:xfrm>
          <a:prstGeom prst="rect">
            <a:avLst/>
          </a:prstGeom>
          <a:noFill/>
        </p:spPr>
        <p:txBody>
          <a:bodyPr wrap="square">
            <a:spAutoFit/>
          </a:bodyPr>
          <a:lstStyle/>
          <a:p>
            <a:r>
              <a:rPr lang="es-ES" dirty="0">
                <a:solidFill>
                  <a:schemeClr val="accent2"/>
                </a:solidFill>
              </a:rPr>
              <a:t>01-Cadena Secuencial </a:t>
            </a:r>
            <a:r>
              <a:rPr lang="es-ES" dirty="0" err="1">
                <a:solidFill>
                  <a:schemeClr val="accent2"/>
                </a:solidFill>
              </a:rPr>
              <a:t>Simple.ipynb</a:t>
            </a:r>
            <a:endParaRPr lang="es-ES" dirty="0">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828800" y="77050"/>
            <a:ext cx="8229600" cy="606192"/>
          </a:xfrm>
          <a:prstGeom prst="rect">
            <a:avLst/>
          </a:prstGeom>
        </p:spPr>
        <p:txBody>
          <a:bodyPr vert="horz" wrap="square" lIns="0" tIns="173609" rIns="0" bIns="0" rtlCol="0">
            <a:spAutoFit/>
          </a:bodyPr>
          <a:lstStyle/>
          <a:p>
            <a:pPr marL="52388" algn="ctr">
              <a:lnSpc>
                <a:spcPct val="100000"/>
              </a:lnSpc>
              <a:spcBef>
                <a:spcPts val="95"/>
              </a:spcBef>
            </a:pPr>
            <a:r>
              <a:rPr sz="2800" b="1" spc="0" dirty="0">
                <a:latin typeface="Calibri" panose="020F0502020204030204" pitchFamily="34" charset="0"/>
                <a:cs typeface="Calibri" panose="020F0502020204030204" pitchFamily="34" charset="0"/>
              </a:rPr>
              <a:t>Construcción del Modelo Secuencial Completo</a:t>
            </a:r>
          </a:p>
        </p:txBody>
      </p:sp>
      <p:sp>
        <p:nvSpPr>
          <p:cNvPr id="18" name="object 18"/>
          <p:cNvSpPr txBox="1"/>
          <p:nvPr/>
        </p:nvSpPr>
        <p:spPr>
          <a:xfrm>
            <a:off x="631507" y="1027405"/>
            <a:ext cx="10928985" cy="628377"/>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lang="es-ES_tradnl" sz="2000" dirty="0">
                <a:latin typeface="Calibri" panose="020F0502020204030204" pitchFamily="34" charset="0"/>
                <a:cs typeface="Calibri" panose="020F0502020204030204" pitchFamily="34" charset="0"/>
              </a:rPr>
              <a:t>Las cadenas secuenciales completas son muy similares a las simples vistas anteriormente, pero nos permiten tener </a:t>
            </a:r>
            <a:r>
              <a:rPr lang="es-ES_tradnl" sz="2000" b="1" dirty="0">
                <a:latin typeface="Calibri" panose="020F0502020204030204" pitchFamily="34" charset="0"/>
                <a:cs typeface="Calibri" panose="020F0502020204030204" pitchFamily="34" charset="0"/>
              </a:rPr>
              <a:t>acceso a todas las salidas de las </a:t>
            </a:r>
            <a:r>
              <a:rPr lang="es-ES_tradnl" sz="2000" b="1" dirty="0" err="1">
                <a:latin typeface="Calibri" panose="020F0502020204030204" pitchFamily="34" charset="0"/>
                <a:cs typeface="Calibri" panose="020F0502020204030204" pitchFamily="34" charset="0"/>
              </a:rPr>
              <a:t>LLMChains</a:t>
            </a:r>
            <a:r>
              <a:rPr lang="es-ES_tradnl" sz="2000" b="1" dirty="0">
                <a:latin typeface="Calibri" panose="020F0502020204030204" pitchFamily="34" charset="0"/>
                <a:cs typeface="Calibri" panose="020F0502020204030204" pitchFamily="34" charset="0"/>
              </a:rPr>
              <a:t> internas</a:t>
            </a:r>
            <a:r>
              <a:rPr lang="es-ES_tradnl" sz="2000" dirty="0">
                <a:latin typeface="Calibri" panose="020F0502020204030204" pitchFamily="34" charset="0"/>
                <a:cs typeface="Calibri" panose="020F0502020204030204" pitchFamily="34" charset="0"/>
              </a:rPr>
              <a:t>.</a:t>
            </a:r>
          </a:p>
        </p:txBody>
      </p:sp>
      <p:pic>
        <p:nvPicPr>
          <p:cNvPr id="57" name="Imagen 56">
            <a:extLst>
              <a:ext uri="{FF2B5EF4-FFF2-40B4-BE49-F238E27FC236}">
                <a16:creationId xmlns:a16="http://schemas.microsoft.com/office/drawing/2014/main" id="{8615C9DB-ACC3-15FB-B904-32600EF53CA1}"/>
              </a:ext>
            </a:extLst>
          </p:cNvPr>
          <p:cNvPicPr>
            <a:picLocks noChangeAspect="1"/>
          </p:cNvPicPr>
          <p:nvPr/>
        </p:nvPicPr>
        <p:blipFill>
          <a:blip r:embed="rId2"/>
          <a:stretch>
            <a:fillRect/>
          </a:stretch>
        </p:blipFill>
        <p:spPr>
          <a:xfrm>
            <a:off x="559856" y="2133600"/>
            <a:ext cx="11072288" cy="4381414"/>
          </a:xfrm>
          <a:prstGeom prst="rect">
            <a:avLst/>
          </a:prstGeom>
        </p:spPr>
      </p:pic>
      <p:sp>
        <p:nvSpPr>
          <p:cNvPr id="4" name="CuadroTexto 3">
            <a:extLst>
              <a:ext uri="{FF2B5EF4-FFF2-40B4-BE49-F238E27FC236}">
                <a16:creationId xmlns:a16="http://schemas.microsoft.com/office/drawing/2014/main" id="{80366923-8922-0738-4392-5B0AA700D89F}"/>
              </a:ext>
            </a:extLst>
          </p:cNvPr>
          <p:cNvSpPr txBox="1"/>
          <p:nvPr/>
        </p:nvSpPr>
        <p:spPr>
          <a:xfrm>
            <a:off x="7162800" y="0"/>
            <a:ext cx="6100174" cy="369332"/>
          </a:xfrm>
          <a:prstGeom prst="rect">
            <a:avLst/>
          </a:prstGeom>
          <a:noFill/>
        </p:spPr>
        <p:txBody>
          <a:bodyPr wrap="square">
            <a:spAutoFit/>
          </a:bodyPr>
          <a:lstStyle/>
          <a:p>
            <a:r>
              <a:rPr lang="es-ES" dirty="0">
                <a:solidFill>
                  <a:schemeClr val="accent2"/>
                </a:solidFill>
              </a:rPr>
              <a:t>02-Modelo Secuencial </a:t>
            </a:r>
            <a:r>
              <a:rPr lang="es-ES" dirty="0" err="1">
                <a:solidFill>
                  <a:schemeClr val="accent2"/>
                </a:solidFill>
              </a:rPr>
              <a:t>Completo.ipynb</a:t>
            </a:r>
            <a:endParaRPr lang="es-ES" dirty="0">
              <a:solidFill>
                <a:schemeClr val="accen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447800" y="229728"/>
            <a:ext cx="9753600" cy="606192"/>
          </a:xfrm>
          <a:prstGeom prst="rect">
            <a:avLst/>
          </a:prstGeom>
        </p:spPr>
        <p:txBody>
          <a:bodyPr vert="horz" wrap="square" lIns="0" tIns="173609" rIns="0" bIns="0" rtlCol="0">
            <a:spAutoFit/>
          </a:bodyPr>
          <a:lstStyle/>
          <a:p>
            <a:pPr marL="52388" algn="ctr">
              <a:lnSpc>
                <a:spcPct val="100000"/>
              </a:lnSpc>
              <a:spcBef>
                <a:spcPts val="95"/>
              </a:spcBef>
            </a:pPr>
            <a:r>
              <a:rPr lang="es-ES" sz="2800" b="1" spc="0" dirty="0">
                <a:latin typeface="Calibri" panose="020F0502020204030204" pitchFamily="34" charset="0"/>
                <a:cs typeface="Calibri" panose="020F0502020204030204" pitchFamily="34" charset="0"/>
              </a:rPr>
              <a:t>Enrutamiento a cadenas con </a:t>
            </a:r>
            <a:r>
              <a:rPr lang="es-ES" sz="2800" b="1" spc="0" dirty="0" err="1">
                <a:latin typeface="Calibri" panose="020F0502020204030204" pitchFamily="34" charset="0"/>
                <a:cs typeface="Calibri" panose="020F0502020204030204" pitchFamily="34" charset="0"/>
              </a:rPr>
              <a:t>LLMRouterChain</a:t>
            </a:r>
            <a:endParaRPr lang="es-ES" sz="2800" b="1" spc="0" dirty="0">
              <a:latin typeface="Calibri" panose="020F0502020204030204" pitchFamily="34" charset="0"/>
              <a:cs typeface="Calibri" panose="020F0502020204030204" pitchFamily="34" charset="0"/>
            </a:endParaRPr>
          </a:p>
        </p:txBody>
      </p:sp>
      <p:sp>
        <p:nvSpPr>
          <p:cNvPr id="30" name="object 30"/>
          <p:cNvSpPr txBox="1"/>
          <p:nvPr/>
        </p:nvSpPr>
        <p:spPr>
          <a:xfrm>
            <a:off x="618807" y="1286193"/>
            <a:ext cx="10954385" cy="1564531"/>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lang="es-ES_tradnl" sz="2000" dirty="0" err="1">
                <a:latin typeface="Calibri" panose="020F0502020204030204" pitchFamily="34" charset="0"/>
                <a:cs typeface="Calibri" panose="020F0502020204030204" pitchFamily="34" charset="0"/>
              </a:rPr>
              <a:t>LLMRouterChains</a:t>
            </a:r>
            <a:r>
              <a:rPr lang="es-ES_tradnl" sz="2000" dirty="0">
                <a:latin typeface="Calibri" panose="020F0502020204030204" pitchFamily="34" charset="0"/>
                <a:cs typeface="Calibri" panose="020F0502020204030204" pitchFamily="34" charset="0"/>
              </a:rPr>
              <a:t> puede recibir una entrada y redirigirla a la secuencia </a:t>
            </a:r>
            <a:r>
              <a:rPr lang="es-ES_tradnl" sz="2000" dirty="0" err="1">
                <a:latin typeface="Calibri" panose="020F0502020204030204" pitchFamily="34" charset="0"/>
                <a:cs typeface="Calibri" panose="020F0502020204030204" pitchFamily="34" charset="0"/>
              </a:rPr>
              <a:t>LLMChain</a:t>
            </a:r>
            <a:r>
              <a:rPr lang="es-ES_tradnl" sz="2000" dirty="0">
                <a:latin typeface="Calibri" panose="020F0502020204030204" pitchFamily="34" charset="0"/>
                <a:cs typeface="Calibri" panose="020F0502020204030204" pitchFamily="34" charset="0"/>
              </a:rPr>
              <a:t> más </a:t>
            </a:r>
            <a:r>
              <a:rPr lang="es-ES_tradnl" sz="2000" b="1" dirty="0">
                <a:latin typeface="Calibri" panose="020F0502020204030204" pitchFamily="34" charset="0"/>
                <a:cs typeface="Calibri" panose="020F0502020204030204" pitchFamily="34" charset="0"/>
              </a:rPr>
              <a:t>apropiada</a:t>
            </a:r>
            <a:r>
              <a:rPr lang="es-ES_tradnl" sz="2000" dirty="0">
                <a:latin typeface="Calibri" panose="020F0502020204030204" pitchFamily="34" charset="0"/>
                <a:cs typeface="Calibri" panose="020F0502020204030204" pitchFamily="34" charset="0"/>
              </a:rPr>
              <a:t>.</a:t>
            </a:r>
          </a:p>
          <a:p>
            <a:pPr>
              <a:lnSpc>
                <a:spcPct val="100000"/>
              </a:lnSpc>
              <a:spcBef>
                <a:spcPts val="90"/>
              </a:spcBef>
              <a:buFont typeface="Arial"/>
              <a:buChar char="•"/>
            </a:pPr>
            <a:endParaRPr lang="es-ES_tradnl" sz="2000" dirty="0">
              <a:latin typeface="Calibri" panose="020F0502020204030204" pitchFamily="34" charset="0"/>
              <a:cs typeface="Calibri" panose="020F0502020204030204" pitchFamily="34" charset="0"/>
            </a:endParaRPr>
          </a:p>
          <a:p>
            <a:pPr marL="299085" marR="5080" indent="-287020">
              <a:lnSpc>
                <a:spcPct val="100000"/>
              </a:lnSpc>
              <a:buChar char="•"/>
              <a:tabLst>
                <a:tab pos="299085" algn="l"/>
              </a:tabLst>
            </a:pPr>
            <a:r>
              <a:rPr lang="es-ES_tradnl" sz="2000" dirty="0">
                <a:latin typeface="Calibri" panose="020F0502020204030204" pitchFamily="34" charset="0"/>
                <a:cs typeface="Calibri" panose="020F0502020204030204" pitchFamily="34" charset="0"/>
              </a:rPr>
              <a:t>El enrutador acepta múltiples </a:t>
            </a:r>
            <a:r>
              <a:rPr lang="es-ES_tradnl" sz="2000" dirty="0" err="1">
                <a:latin typeface="Calibri" panose="020F0502020204030204" pitchFamily="34" charset="0"/>
                <a:cs typeface="Calibri" panose="020F0502020204030204" pitchFamily="34" charset="0"/>
              </a:rPr>
              <a:t>LLMChains</a:t>
            </a:r>
            <a:r>
              <a:rPr lang="es-ES_tradnl" sz="2000" dirty="0">
                <a:latin typeface="Calibri" panose="020F0502020204030204" pitchFamily="34" charset="0"/>
                <a:cs typeface="Calibri" panose="020F0502020204030204" pitchFamily="34" charset="0"/>
              </a:rPr>
              <a:t> de destino potencial y luego, a través de un mensaje especializado, el enrutador leerá la entrada inicial y generará un diccionario específico que coincida con una de las posibles cadenas de destino para continuar con el procesamiento.</a:t>
            </a:r>
          </a:p>
        </p:txBody>
      </p:sp>
      <p:pic>
        <p:nvPicPr>
          <p:cNvPr id="35" name="Imagen 34">
            <a:extLst>
              <a:ext uri="{FF2B5EF4-FFF2-40B4-BE49-F238E27FC236}">
                <a16:creationId xmlns:a16="http://schemas.microsoft.com/office/drawing/2014/main" id="{3C018E47-03FC-4260-2288-AE4D4AA9646A}"/>
              </a:ext>
            </a:extLst>
          </p:cNvPr>
          <p:cNvPicPr>
            <a:picLocks noChangeAspect="1"/>
          </p:cNvPicPr>
          <p:nvPr/>
        </p:nvPicPr>
        <p:blipFill>
          <a:blip r:embed="rId2"/>
          <a:stretch>
            <a:fillRect/>
          </a:stretch>
        </p:blipFill>
        <p:spPr>
          <a:xfrm>
            <a:off x="2209799" y="3085553"/>
            <a:ext cx="7772400" cy="3507970"/>
          </a:xfrm>
          <a:prstGeom prst="rect">
            <a:avLst/>
          </a:prstGeom>
        </p:spPr>
      </p:pic>
      <p:sp>
        <p:nvSpPr>
          <p:cNvPr id="4" name="CuadroTexto 3">
            <a:extLst>
              <a:ext uri="{FF2B5EF4-FFF2-40B4-BE49-F238E27FC236}">
                <a16:creationId xmlns:a16="http://schemas.microsoft.com/office/drawing/2014/main" id="{5B5D31DB-0E71-A9D3-4079-0EA770DED45B}"/>
              </a:ext>
            </a:extLst>
          </p:cNvPr>
          <p:cNvSpPr txBox="1"/>
          <p:nvPr/>
        </p:nvSpPr>
        <p:spPr>
          <a:xfrm>
            <a:off x="5562600" y="45062"/>
            <a:ext cx="6100174" cy="369332"/>
          </a:xfrm>
          <a:prstGeom prst="rect">
            <a:avLst/>
          </a:prstGeom>
          <a:noFill/>
        </p:spPr>
        <p:txBody>
          <a:bodyPr wrap="square">
            <a:spAutoFit/>
          </a:bodyPr>
          <a:lstStyle/>
          <a:p>
            <a:r>
              <a:rPr lang="es-ES" dirty="0">
                <a:solidFill>
                  <a:schemeClr val="accent2"/>
                </a:solidFill>
              </a:rPr>
              <a:t>03-Enrutamiento </a:t>
            </a:r>
            <a:r>
              <a:rPr lang="es-ES" dirty="0" err="1">
                <a:solidFill>
                  <a:schemeClr val="accent2"/>
                </a:solidFill>
              </a:rPr>
              <a:t>LLMRouterChain.ipynb</a:t>
            </a:r>
            <a:endParaRPr lang="es-ES" dirty="0">
              <a:solidFill>
                <a:schemeClr val="accen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295401" y="45565"/>
            <a:ext cx="9372600" cy="606192"/>
          </a:xfrm>
          <a:prstGeom prst="rect">
            <a:avLst/>
          </a:prstGeom>
        </p:spPr>
        <p:txBody>
          <a:bodyPr vert="horz" wrap="square" lIns="0" tIns="173609" rIns="0" bIns="0" rtlCol="0">
            <a:spAutoFit/>
          </a:bodyPr>
          <a:lstStyle/>
          <a:p>
            <a:pPr marL="12700" algn="ctr">
              <a:lnSpc>
                <a:spcPct val="100000"/>
              </a:lnSpc>
              <a:spcBef>
                <a:spcPts val="95"/>
              </a:spcBef>
            </a:pPr>
            <a:r>
              <a:rPr lang="es-ES" sz="2800" b="1" spc="0" dirty="0">
                <a:latin typeface="Calibri" panose="020F0502020204030204" pitchFamily="34" charset="0"/>
                <a:cs typeface="Calibri" panose="020F0502020204030204" pitchFamily="34" charset="0"/>
              </a:rPr>
              <a:t>Cadenas de Transformación</a:t>
            </a:r>
          </a:p>
        </p:txBody>
      </p:sp>
      <p:sp>
        <p:nvSpPr>
          <p:cNvPr id="3" name="object 3"/>
          <p:cNvSpPr txBox="1"/>
          <p:nvPr/>
        </p:nvSpPr>
        <p:spPr>
          <a:xfrm>
            <a:off x="533400" y="1087236"/>
            <a:ext cx="11353800" cy="2487861"/>
          </a:xfrm>
          <a:prstGeom prst="rect">
            <a:avLst/>
          </a:prstGeom>
        </p:spPr>
        <p:txBody>
          <a:bodyPr vert="horz" wrap="square" lIns="0" tIns="12700" rIns="0" bIns="0" rtlCol="0">
            <a:spAutoFit/>
          </a:bodyPr>
          <a:lstStyle/>
          <a:p>
            <a:pPr marL="286385" marR="5080" indent="-286385" algn="just">
              <a:lnSpc>
                <a:spcPct val="100000"/>
              </a:lnSpc>
              <a:spcBef>
                <a:spcPts val="100"/>
              </a:spcBef>
              <a:buChar char="•"/>
              <a:tabLst>
                <a:tab pos="286385" algn="l"/>
              </a:tabLst>
            </a:pPr>
            <a:r>
              <a:rPr sz="2000" dirty="0">
                <a:latin typeface="Calibri" panose="020F0502020204030204" pitchFamily="34" charset="0"/>
                <a:cs typeface="Calibri" panose="020F0502020204030204" pitchFamily="34" charset="0"/>
              </a:rPr>
              <a:t>Las "TransformChain" se refieren a un tipo específico de cadena de transformación que se utiliza para </a:t>
            </a:r>
            <a:r>
              <a:rPr sz="2000" b="1" dirty="0" err="1">
                <a:latin typeface="Calibri" panose="020F0502020204030204" pitchFamily="34" charset="0"/>
                <a:cs typeface="Calibri" panose="020F0502020204030204" pitchFamily="34" charset="0"/>
              </a:rPr>
              <a:t>modificar</a:t>
            </a:r>
            <a:r>
              <a:rPr sz="2000" b="1" dirty="0">
                <a:latin typeface="Calibri" panose="020F0502020204030204" pitchFamily="34" charset="0"/>
                <a:cs typeface="Calibri" panose="020F0502020204030204" pitchFamily="34" charset="0"/>
              </a:rPr>
              <a:t>,</a:t>
            </a:r>
            <a:r>
              <a:rPr lang="es-ES" sz="2000" dirty="0">
                <a:latin typeface="Calibri" panose="020F0502020204030204" pitchFamily="34" charset="0"/>
                <a:cs typeface="Calibri" panose="020F0502020204030204" pitchFamily="34" charset="0"/>
              </a:rPr>
              <a:t> </a:t>
            </a:r>
            <a:r>
              <a:rPr sz="2000" b="1" dirty="0">
                <a:latin typeface="Calibri" panose="020F0502020204030204" pitchFamily="34" charset="0"/>
                <a:cs typeface="Calibri" panose="020F0502020204030204" pitchFamily="34" charset="0"/>
              </a:rPr>
              <a:t>manipular o transformar datos </a:t>
            </a:r>
            <a:r>
              <a:rPr sz="2000" dirty="0">
                <a:latin typeface="Calibri" panose="020F0502020204030204" pitchFamily="34" charset="0"/>
                <a:cs typeface="Calibri" panose="020F0502020204030204" pitchFamily="34" charset="0"/>
              </a:rPr>
              <a:t>en el proceso de construcción de aplicaciones basadas en modelos de lenguaje.</a:t>
            </a:r>
          </a:p>
          <a:p>
            <a:pPr>
              <a:lnSpc>
                <a:spcPct val="100000"/>
              </a:lnSpc>
              <a:spcBef>
                <a:spcPts val="90"/>
              </a:spcBef>
            </a:pPr>
            <a:endParaRPr sz="2000" dirty="0">
              <a:latin typeface="Calibri" panose="020F0502020204030204" pitchFamily="34" charset="0"/>
              <a:cs typeface="Calibri" panose="020F0502020204030204" pitchFamily="34" charset="0"/>
            </a:endParaRPr>
          </a:p>
          <a:p>
            <a:pPr marL="299085" indent="-286385">
              <a:lnSpc>
                <a:spcPct val="100000"/>
              </a:lnSpc>
              <a:buFont typeface="Arial"/>
              <a:buChar char="•"/>
              <a:tabLst>
                <a:tab pos="299085" algn="l"/>
              </a:tabLst>
            </a:pPr>
            <a:r>
              <a:rPr sz="2000" b="1" dirty="0">
                <a:latin typeface="Calibri" panose="020F0502020204030204" pitchFamily="34" charset="0"/>
                <a:cs typeface="Calibri" panose="020F0502020204030204" pitchFamily="34" charset="0"/>
              </a:rPr>
              <a:t>Ejemplos:</a:t>
            </a:r>
            <a:endParaRPr sz="2000" dirty="0">
              <a:latin typeface="Calibri" panose="020F0502020204030204" pitchFamily="34" charset="0"/>
              <a:cs typeface="Calibri" panose="020F0502020204030204" pitchFamily="34" charset="0"/>
            </a:endParaRPr>
          </a:p>
          <a:p>
            <a:pPr marL="756285" lvl="1" indent="-286385">
              <a:lnSpc>
                <a:spcPct val="100000"/>
              </a:lnSpc>
              <a:buChar char="•"/>
              <a:tabLst>
                <a:tab pos="756285" algn="l"/>
              </a:tabLst>
            </a:pPr>
            <a:r>
              <a:rPr sz="2000" dirty="0">
                <a:latin typeface="Calibri" panose="020F0502020204030204" pitchFamily="34" charset="0"/>
                <a:cs typeface="Calibri" panose="020F0502020204030204" pitchFamily="34" charset="0"/>
              </a:rPr>
              <a:t>Normalización de texto: Limpiar y estandarizar el texto de entrada para asegurar consistencia.</a:t>
            </a:r>
          </a:p>
          <a:p>
            <a:pPr marL="756285" lvl="1" indent="-286385">
              <a:lnSpc>
                <a:spcPct val="100000"/>
              </a:lnSpc>
              <a:buChar char="•"/>
              <a:tabLst>
                <a:tab pos="756285" algn="l"/>
              </a:tabLst>
            </a:pPr>
            <a:r>
              <a:rPr sz="2000" dirty="0">
                <a:latin typeface="Calibri" panose="020F0502020204030204" pitchFamily="34" charset="0"/>
                <a:cs typeface="Calibri" panose="020F0502020204030204" pitchFamily="34" charset="0"/>
              </a:rPr>
              <a:t>Formateo: Cambiar el formato del texto para adaptarlo a necesidades específicas.</a:t>
            </a:r>
          </a:p>
          <a:p>
            <a:pPr marL="756285" lvl="1" indent="-286385">
              <a:lnSpc>
                <a:spcPct val="100000"/>
              </a:lnSpc>
              <a:buChar char="•"/>
              <a:tabLst>
                <a:tab pos="756285" algn="l"/>
              </a:tabLst>
            </a:pPr>
            <a:r>
              <a:rPr sz="2000" dirty="0">
                <a:latin typeface="Calibri" panose="020F0502020204030204" pitchFamily="34" charset="0"/>
                <a:cs typeface="Calibri" panose="020F0502020204030204" pitchFamily="34" charset="0"/>
              </a:rPr>
              <a:t>Filtrado: Eliminar información innecesaria o irrelevante.</a:t>
            </a:r>
          </a:p>
        </p:txBody>
      </p:sp>
      <p:pic>
        <p:nvPicPr>
          <p:cNvPr id="41" name="Imagen 40">
            <a:extLst>
              <a:ext uri="{FF2B5EF4-FFF2-40B4-BE49-F238E27FC236}">
                <a16:creationId xmlns:a16="http://schemas.microsoft.com/office/drawing/2014/main" id="{296CD6AA-D165-8A32-6E34-2DD5F05E111A}"/>
              </a:ext>
            </a:extLst>
          </p:cNvPr>
          <p:cNvPicPr>
            <a:picLocks noChangeAspect="1"/>
          </p:cNvPicPr>
          <p:nvPr/>
        </p:nvPicPr>
        <p:blipFill>
          <a:blip r:embed="rId2"/>
          <a:stretch>
            <a:fillRect/>
          </a:stretch>
        </p:blipFill>
        <p:spPr>
          <a:xfrm>
            <a:off x="1225842" y="3620931"/>
            <a:ext cx="10519689" cy="2904565"/>
          </a:xfrm>
          <a:prstGeom prst="rect">
            <a:avLst/>
          </a:prstGeom>
        </p:spPr>
      </p:pic>
      <p:sp>
        <p:nvSpPr>
          <p:cNvPr id="5" name="CuadroTexto 4">
            <a:extLst>
              <a:ext uri="{FF2B5EF4-FFF2-40B4-BE49-F238E27FC236}">
                <a16:creationId xmlns:a16="http://schemas.microsoft.com/office/drawing/2014/main" id="{CC2FED32-7E8F-4E25-DEC6-151F76E26F3F}"/>
              </a:ext>
            </a:extLst>
          </p:cNvPr>
          <p:cNvSpPr txBox="1"/>
          <p:nvPr/>
        </p:nvSpPr>
        <p:spPr>
          <a:xfrm>
            <a:off x="7467600" y="-36828"/>
            <a:ext cx="6100174" cy="369332"/>
          </a:xfrm>
          <a:prstGeom prst="rect">
            <a:avLst/>
          </a:prstGeom>
          <a:noFill/>
        </p:spPr>
        <p:txBody>
          <a:bodyPr wrap="square">
            <a:spAutoFit/>
          </a:bodyPr>
          <a:lstStyle/>
          <a:p>
            <a:r>
              <a:rPr lang="es-ES" dirty="0">
                <a:solidFill>
                  <a:schemeClr val="accent2"/>
                </a:solidFill>
              </a:rPr>
              <a:t>04-Cadenas de </a:t>
            </a:r>
            <a:r>
              <a:rPr lang="es-ES" dirty="0" err="1">
                <a:solidFill>
                  <a:schemeClr val="accent2"/>
                </a:solidFill>
              </a:rPr>
              <a:t>Transformación.ipynb</a:t>
            </a:r>
            <a:endParaRPr lang="es-ES" dirty="0">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idx="4294967295"/>
          </p:nvPr>
        </p:nvSpPr>
        <p:spPr>
          <a:xfrm>
            <a:off x="742568" y="236344"/>
            <a:ext cx="10458832" cy="606192"/>
          </a:xfrm>
          <a:prstGeom prst="rect">
            <a:avLst/>
          </a:prstGeom>
        </p:spPr>
        <p:txBody>
          <a:bodyPr vert="horz" wrap="square" lIns="0" tIns="173609" rIns="0" bIns="0" rtlCol="0">
            <a:spAutoFit/>
          </a:bodyPr>
          <a:lstStyle/>
          <a:p>
            <a:pPr marL="12700" algn="ctr">
              <a:lnSpc>
                <a:spcPct val="100000"/>
              </a:lnSpc>
              <a:spcBef>
                <a:spcPts val="95"/>
              </a:spcBef>
            </a:pPr>
            <a:r>
              <a:rPr sz="2800" b="1" spc="0" dirty="0">
                <a:latin typeface="Calibri" panose="020F0502020204030204" pitchFamily="34" charset="0"/>
                <a:cs typeface="Calibri" panose="020F0502020204030204" pitchFamily="34" charset="0"/>
              </a:rPr>
              <a:t>Cadenas para Preguntas y Respuestas sobre nuestros datos</a:t>
            </a:r>
          </a:p>
        </p:txBody>
      </p:sp>
      <p:sp>
        <p:nvSpPr>
          <p:cNvPr id="11" name="object 11"/>
          <p:cNvSpPr txBox="1"/>
          <p:nvPr/>
        </p:nvSpPr>
        <p:spPr>
          <a:xfrm>
            <a:off x="381000" y="1078610"/>
            <a:ext cx="11284838" cy="3116238"/>
          </a:xfrm>
          <a:prstGeom prst="rect">
            <a:avLst/>
          </a:prstGeom>
        </p:spPr>
        <p:txBody>
          <a:bodyPr vert="horz" wrap="square" lIns="0" tIns="12700" rIns="0" bIns="0" rtlCol="0">
            <a:spAutoFit/>
          </a:bodyPr>
          <a:lstStyle/>
          <a:p>
            <a:pPr marL="299085" marR="102235" indent="-287020">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La cadena “load_qa_chain” se utiliza para cargar y configurar una cadena de </a:t>
            </a:r>
            <a:r>
              <a:rPr sz="2000" b="1" dirty="0">
                <a:latin typeface="Calibri" panose="020F0502020204030204" pitchFamily="34" charset="0"/>
                <a:cs typeface="Calibri" panose="020F0502020204030204" pitchFamily="34" charset="0"/>
              </a:rPr>
              <a:t>preguntas y respuestas (Q&amp;A)</a:t>
            </a:r>
            <a:r>
              <a:rPr sz="2000" dirty="0">
                <a:latin typeface="Calibri" panose="020F0502020204030204" pitchFamily="34" charset="0"/>
                <a:cs typeface="Calibri" panose="020F0502020204030204" pitchFamily="34" charset="0"/>
              </a:rPr>
              <a:t>. Esta cadena puede combinar múltiples componentes de procesamiento de lenguaje natural para responder preguntas basadas en un contexto específico sin tener que hacerlo manualmente.</a:t>
            </a: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marR="5080" indent="-287020">
              <a:lnSpc>
                <a:spcPct val="100000"/>
              </a:lnSpc>
              <a:buChar char="•"/>
              <a:tabLst>
                <a:tab pos="299085" algn="l"/>
              </a:tabLst>
            </a:pPr>
            <a:r>
              <a:rPr sz="2000" dirty="0">
                <a:latin typeface="Calibri" panose="020F0502020204030204" pitchFamily="34" charset="0"/>
                <a:cs typeface="Calibri" panose="020F0502020204030204" pitchFamily="34" charset="0"/>
              </a:rPr>
              <a:t>La clave es que proporciona una respuesta directa y coherente de la pregunta realizada a partir de nuestra base de datos de vectores en lugar de únicamente devolver el vector de mayor similitud.</a:t>
            </a: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marR="129539" indent="-287020">
              <a:lnSpc>
                <a:spcPct val="100000"/>
              </a:lnSpc>
              <a:spcBef>
                <a:spcPts val="5"/>
              </a:spcBef>
              <a:buChar char="•"/>
              <a:tabLst>
                <a:tab pos="299085" algn="l"/>
              </a:tabLst>
            </a:pPr>
            <a:r>
              <a:rPr sz="2000" dirty="0">
                <a:latin typeface="Calibri" panose="020F0502020204030204" pitchFamily="34" charset="0"/>
                <a:cs typeface="Calibri" panose="020F0502020204030204" pitchFamily="34" charset="0"/>
              </a:rPr>
              <a:t>Muy común usarla cuando estamos creando un </a:t>
            </a:r>
            <a:r>
              <a:rPr sz="2000" b="1" dirty="0">
                <a:latin typeface="Calibri" panose="020F0502020204030204" pitchFamily="34" charset="0"/>
                <a:cs typeface="Calibri" panose="020F0502020204030204" pitchFamily="34" charset="0"/>
              </a:rPr>
              <a:t>Retrieval-Augmented Generation - RAG </a:t>
            </a:r>
            <a:r>
              <a:rPr sz="2000" dirty="0">
                <a:latin typeface="Calibri" panose="020F0502020204030204" pitchFamily="34" charset="0"/>
                <a:cs typeface="Calibri" panose="020F0502020204030204" pitchFamily="34" charset="0"/>
              </a:rPr>
              <a:t>(Generación Aumentada por Recuperación) para obtener información y respuestas basadas en nuestra propia base de datos de vectores.</a:t>
            </a:r>
          </a:p>
        </p:txBody>
      </p:sp>
      <p:pic>
        <p:nvPicPr>
          <p:cNvPr id="23" name="Imagen 22">
            <a:extLst>
              <a:ext uri="{FF2B5EF4-FFF2-40B4-BE49-F238E27FC236}">
                <a16:creationId xmlns:a16="http://schemas.microsoft.com/office/drawing/2014/main" id="{3E03F81F-46FB-F822-25C2-554676E1B275}"/>
              </a:ext>
            </a:extLst>
          </p:cNvPr>
          <p:cNvPicPr>
            <a:picLocks noChangeAspect="1"/>
          </p:cNvPicPr>
          <p:nvPr/>
        </p:nvPicPr>
        <p:blipFill>
          <a:blip r:embed="rId2"/>
          <a:stretch>
            <a:fillRect/>
          </a:stretch>
        </p:blipFill>
        <p:spPr>
          <a:xfrm>
            <a:off x="1676400" y="4244388"/>
            <a:ext cx="9238558" cy="2377268"/>
          </a:xfrm>
          <a:prstGeom prst="rect">
            <a:avLst/>
          </a:prstGeom>
        </p:spPr>
      </p:pic>
      <p:sp>
        <p:nvSpPr>
          <p:cNvPr id="3" name="CuadroTexto 2">
            <a:extLst>
              <a:ext uri="{FF2B5EF4-FFF2-40B4-BE49-F238E27FC236}">
                <a16:creationId xmlns:a16="http://schemas.microsoft.com/office/drawing/2014/main" id="{B104ABEF-BAFE-4975-92EE-B409FFAED88F}"/>
              </a:ext>
            </a:extLst>
          </p:cNvPr>
          <p:cNvSpPr txBox="1"/>
          <p:nvPr/>
        </p:nvSpPr>
        <p:spPr>
          <a:xfrm>
            <a:off x="8839200" y="26908"/>
            <a:ext cx="3175653" cy="369332"/>
          </a:xfrm>
          <a:prstGeom prst="rect">
            <a:avLst/>
          </a:prstGeom>
          <a:noFill/>
        </p:spPr>
        <p:txBody>
          <a:bodyPr wrap="square">
            <a:spAutoFit/>
          </a:bodyPr>
          <a:lstStyle/>
          <a:p>
            <a:r>
              <a:rPr lang="es-ES" dirty="0">
                <a:solidFill>
                  <a:schemeClr val="accent2"/>
                </a:solidFill>
              </a:rPr>
              <a:t>05-Cadena </a:t>
            </a:r>
            <a:r>
              <a:rPr lang="es-ES" dirty="0" err="1">
                <a:solidFill>
                  <a:schemeClr val="accent2"/>
                </a:solidFill>
              </a:rPr>
              <a:t>QA.ipynb</a:t>
            </a:r>
            <a:endParaRPr lang="es-ES" dirty="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idx="4294967295"/>
          </p:nvPr>
        </p:nvSpPr>
        <p:spPr>
          <a:xfrm>
            <a:off x="457200" y="4960137"/>
            <a:ext cx="7772400" cy="1463040"/>
          </a:xfrm>
          <a:prstGeom prst="rect">
            <a:avLst/>
          </a:prstGeom>
        </p:spPr>
        <p:txBody>
          <a:bodyPr vert="horz" lIns="91440" tIns="45720" rIns="91440" bIns="45720" rtlCol="0" anchor="ctr">
            <a:normAutofit/>
          </a:bodyPr>
          <a:lstStyle/>
          <a:p>
            <a:pPr algn="r"/>
            <a:r>
              <a:rPr lang="en-US" b="0" kern="1200" cap="all" spc="200" baseline="0" dirty="0">
                <a:solidFill>
                  <a:srgbClr val="FFFFFF"/>
                </a:solidFill>
                <a:latin typeface="+mj-lt"/>
                <a:ea typeface="+mj-ea"/>
                <a:cs typeface="+mj-cs"/>
              </a:rPr>
              <a:t>MEMORIA EN LANGCHAIN</a:t>
            </a:r>
            <a:endParaRPr lang="en-US" kern="1200" cap="all" spc="200" baseline="0" dirty="0">
              <a:solidFill>
                <a:srgbClr val="FFFFFF"/>
              </a:solidFill>
              <a:latin typeface="+mj-lt"/>
              <a:ea typeface="+mj-ea"/>
              <a:cs typeface="+mj-cs"/>
            </a:endParaRPr>
          </a:p>
        </p:txBody>
      </p:sp>
      <p:cxnSp>
        <p:nvCxnSpPr>
          <p:cNvPr id="19" name="Straight Connector 18">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41009" y="152400"/>
            <a:ext cx="11362232" cy="745589"/>
          </a:xfrm>
          <a:prstGeom prst="rect">
            <a:avLst/>
          </a:prstGeom>
        </p:spPr>
        <p:txBody>
          <a:bodyPr vert="horz" wrap="square" lIns="0" tIns="88900" rIns="0" bIns="0" rtlCol="0">
            <a:spAutoFit/>
          </a:bodyPr>
          <a:lstStyle/>
          <a:p>
            <a:pPr marL="400050" marR="5080" indent="17463" algn="ctr">
              <a:lnSpc>
                <a:spcPts val="2500"/>
              </a:lnSpc>
              <a:spcBef>
                <a:spcPts val="700"/>
              </a:spcBef>
            </a:pPr>
            <a:r>
              <a:rPr sz="2800" b="1" spc="0" dirty="0">
                <a:latin typeface="Calibri" panose="020F0502020204030204" pitchFamily="34" charset="0"/>
                <a:cs typeface="Calibri" panose="020F0502020204030204" pitchFamily="34" charset="0"/>
              </a:rPr>
              <a:t>¿Qué es la memoria en Langchain y qué tipos de memoria podemos implementar?</a:t>
            </a:r>
          </a:p>
        </p:txBody>
      </p:sp>
      <p:sp>
        <p:nvSpPr>
          <p:cNvPr id="3" name="object 3"/>
          <p:cNvSpPr txBox="1"/>
          <p:nvPr/>
        </p:nvSpPr>
        <p:spPr>
          <a:xfrm>
            <a:off x="524967" y="1219961"/>
            <a:ext cx="10972800" cy="5604098"/>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lang="es-ES_tradnl" sz="2000" dirty="0">
                <a:latin typeface="Calibri" panose="020F0502020204030204" pitchFamily="34" charset="0"/>
                <a:cs typeface="Calibri" panose="020F0502020204030204" pitchFamily="34" charset="0"/>
              </a:rPr>
              <a:t>Cuando </a:t>
            </a:r>
            <a:r>
              <a:rPr lang="es-ES_tradnl" sz="2000" dirty="0" err="1">
                <a:latin typeface="Calibri" panose="020F0502020204030204" pitchFamily="34" charset="0"/>
                <a:cs typeface="Calibri" panose="020F0502020204030204" pitchFamily="34" charset="0"/>
              </a:rPr>
              <a:t>LangChain</a:t>
            </a:r>
            <a:r>
              <a:rPr lang="es-ES_tradnl" sz="2000" dirty="0">
                <a:latin typeface="Calibri" panose="020F0502020204030204" pitchFamily="34" charset="0"/>
                <a:cs typeface="Calibri" panose="020F0502020204030204" pitchFamily="34" charset="0"/>
              </a:rPr>
              <a:t> se refiere al término "</a:t>
            </a:r>
            <a:r>
              <a:rPr lang="es-ES_tradnl" sz="2000" b="1" dirty="0">
                <a:latin typeface="Calibri" panose="020F0502020204030204" pitchFamily="34" charset="0"/>
                <a:cs typeface="Calibri" panose="020F0502020204030204" pitchFamily="34" charset="0"/>
              </a:rPr>
              <a:t>memoria</a:t>
            </a:r>
            <a:r>
              <a:rPr lang="es-ES_tradnl" sz="2000" dirty="0">
                <a:latin typeface="Calibri" panose="020F0502020204030204" pitchFamily="34" charset="0"/>
                <a:cs typeface="Calibri" panose="020F0502020204030204" pitchFamily="34" charset="0"/>
              </a:rPr>
              <a:t>", generalmente se refiere a realizar un seguimiento del historial</a:t>
            </a:r>
          </a:p>
          <a:p>
            <a:pPr marL="299085">
              <a:lnSpc>
                <a:spcPct val="100000"/>
              </a:lnSpc>
            </a:pPr>
            <a:r>
              <a:rPr lang="es-ES_tradnl" sz="2000" dirty="0">
                <a:latin typeface="Calibri" panose="020F0502020204030204" pitchFamily="34" charset="0"/>
                <a:cs typeface="Calibri" panose="020F0502020204030204" pitchFamily="34" charset="0"/>
              </a:rPr>
              <a:t>de interacción de mensajes.</a:t>
            </a:r>
          </a:p>
          <a:p>
            <a:pPr>
              <a:lnSpc>
                <a:spcPct val="100000"/>
              </a:lnSpc>
              <a:spcBef>
                <a:spcPts val="90"/>
              </a:spcBef>
            </a:pPr>
            <a:endParaRPr lang="es-ES_tradnl" sz="2000" dirty="0">
              <a:latin typeface="Calibri" panose="020F0502020204030204" pitchFamily="34" charset="0"/>
              <a:cs typeface="Calibri" panose="020F0502020204030204" pitchFamily="34" charset="0"/>
            </a:endParaRPr>
          </a:p>
          <a:p>
            <a:pPr marL="299085" indent="-286385">
              <a:lnSpc>
                <a:spcPct val="100000"/>
              </a:lnSpc>
              <a:buChar char="•"/>
              <a:tabLst>
                <a:tab pos="299085" algn="l"/>
              </a:tabLst>
            </a:pPr>
            <a:r>
              <a:rPr lang="es-ES_tradnl" sz="2000" dirty="0">
                <a:latin typeface="Calibri" panose="020F0502020204030204" pitchFamily="34" charset="0"/>
                <a:cs typeface="Calibri" panose="020F0502020204030204" pitchFamily="34" charset="0"/>
              </a:rPr>
              <a:t>Existen varios tipos:</a:t>
            </a:r>
          </a:p>
          <a:p>
            <a:pPr marL="755650" marR="502284" lvl="1" indent="-285750" algn="just">
              <a:lnSpc>
                <a:spcPct val="100000"/>
              </a:lnSpc>
              <a:buFont typeface="Arial"/>
              <a:buChar char="•"/>
            </a:pPr>
            <a:r>
              <a:rPr lang="es-ES_tradnl" sz="2000" b="1" dirty="0" err="1">
                <a:latin typeface="Calibri" panose="020F0502020204030204" pitchFamily="34" charset="0"/>
                <a:cs typeface="Calibri" panose="020F0502020204030204" pitchFamily="34" charset="0"/>
              </a:rPr>
              <a:t>ChatMessageHistory</a:t>
            </a:r>
            <a:r>
              <a:rPr lang="es-ES_tradnl" sz="2000" dirty="0">
                <a:latin typeface="Calibri" panose="020F0502020204030204" pitchFamily="34" charset="0"/>
                <a:cs typeface="Calibri" panose="020F0502020204030204" pitchFamily="34" charset="0"/>
              </a:rPr>
              <a:t>: Guardar el histórico de mensajes de un chat con los métodos </a:t>
            </a:r>
            <a:r>
              <a:rPr lang="es-ES_tradnl" sz="2000" dirty="0" err="1">
                <a:latin typeface="Calibri" panose="020F0502020204030204" pitchFamily="34" charset="0"/>
                <a:cs typeface="Calibri" panose="020F0502020204030204" pitchFamily="34" charset="0"/>
              </a:rPr>
              <a:t>add_user_message</a:t>
            </a:r>
            <a:r>
              <a:rPr lang="es-ES_tradnl" sz="2000" dirty="0">
                <a:latin typeface="Calibri" panose="020F0502020204030204" pitchFamily="34" charset="0"/>
                <a:cs typeface="Calibri" panose="020F0502020204030204" pitchFamily="34" charset="0"/>
              </a:rPr>
              <a:t> y </a:t>
            </a:r>
            <a:r>
              <a:rPr lang="es-ES_tradnl" sz="2000" dirty="0" err="1">
                <a:latin typeface="Calibri" panose="020F0502020204030204" pitchFamily="34" charset="0"/>
                <a:cs typeface="Calibri" panose="020F0502020204030204" pitchFamily="34" charset="0"/>
              </a:rPr>
              <a:t>add_ai_message</a:t>
            </a:r>
            <a:r>
              <a:rPr lang="es-ES_tradnl" sz="2000" dirty="0">
                <a:latin typeface="Calibri" panose="020F0502020204030204" pitchFamily="34" charset="0"/>
                <a:cs typeface="Calibri" panose="020F0502020204030204" pitchFamily="34" charset="0"/>
              </a:rPr>
              <a:t>, debemos guardarlo manualmente tras cada interacción.</a:t>
            </a:r>
          </a:p>
          <a:p>
            <a:pPr lvl="1">
              <a:lnSpc>
                <a:spcPct val="100000"/>
              </a:lnSpc>
              <a:spcBef>
                <a:spcPts val="90"/>
              </a:spcBef>
              <a:buFont typeface="Arial"/>
              <a:buChar char="•"/>
            </a:pPr>
            <a:endParaRPr lang="es-ES_tradnl" sz="2000" dirty="0">
              <a:latin typeface="Calibri" panose="020F0502020204030204" pitchFamily="34" charset="0"/>
              <a:cs typeface="Calibri" panose="020F0502020204030204" pitchFamily="34" charset="0"/>
            </a:endParaRPr>
          </a:p>
          <a:p>
            <a:pPr marL="756285" marR="5080" lvl="1" indent="-287020">
              <a:lnSpc>
                <a:spcPct val="100000"/>
              </a:lnSpc>
              <a:spcBef>
                <a:spcPts val="5"/>
              </a:spcBef>
              <a:buFont typeface="Arial"/>
              <a:buChar char="•"/>
              <a:tabLst>
                <a:tab pos="756285" algn="l"/>
              </a:tabLst>
            </a:pPr>
            <a:r>
              <a:rPr lang="es-ES_tradnl" sz="2000" b="1" dirty="0" err="1">
                <a:latin typeface="Calibri" panose="020F0502020204030204" pitchFamily="34" charset="0"/>
                <a:cs typeface="Calibri" panose="020F0502020204030204" pitchFamily="34" charset="0"/>
              </a:rPr>
              <a:t>ConversationBufferMemory</a:t>
            </a:r>
            <a:r>
              <a:rPr lang="es-ES_tradnl" sz="2000" dirty="0">
                <a:latin typeface="Calibri" panose="020F0502020204030204" pitchFamily="34" charset="0"/>
                <a:cs typeface="Calibri" panose="020F0502020204030204" pitchFamily="34" charset="0"/>
              </a:rPr>
              <a:t>: A partir de una cadena de tipo </a:t>
            </a:r>
            <a:r>
              <a:rPr lang="es-ES_tradnl" sz="2000" dirty="0" err="1">
                <a:latin typeface="Calibri" panose="020F0502020204030204" pitchFamily="34" charset="0"/>
                <a:cs typeface="Calibri" panose="020F0502020204030204" pitchFamily="34" charset="0"/>
              </a:rPr>
              <a:t>ConversationalChain</a:t>
            </a:r>
            <a:r>
              <a:rPr lang="es-ES_tradnl" sz="2000" dirty="0">
                <a:latin typeface="Calibri" panose="020F0502020204030204" pitchFamily="34" charset="0"/>
                <a:cs typeface="Calibri" panose="020F0502020204030204" pitchFamily="34" charset="0"/>
              </a:rPr>
              <a:t>, guardamos en un objeto de memoria todos los mensajes de la conversación.</a:t>
            </a:r>
          </a:p>
          <a:p>
            <a:pPr lvl="1">
              <a:lnSpc>
                <a:spcPct val="100000"/>
              </a:lnSpc>
              <a:spcBef>
                <a:spcPts val="85"/>
              </a:spcBef>
              <a:buFont typeface="Arial"/>
              <a:buChar char="•"/>
            </a:pPr>
            <a:endParaRPr lang="es-ES_tradnl" sz="2000" dirty="0">
              <a:latin typeface="Calibri" panose="020F0502020204030204" pitchFamily="34" charset="0"/>
              <a:cs typeface="Calibri" panose="020F0502020204030204" pitchFamily="34" charset="0"/>
            </a:endParaRPr>
          </a:p>
          <a:p>
            <a:pPr marL="756285" lvl="1" indent="-286385">
              <a:lnSpc>
                <a:spcPct val="100000"/>
              </a:lnSpc>
              <a:spcBef>
                <a:spcPts val="5"/>
              </a:spcBef>
              <a:buFont typeface="Arial"/>
              <a:buChar char="•"/>
              <a:tabLst>
                <a:tab pos="756285" algn="l"/>
              </a:tabLst>
            </a:pPr>
            <a:r>
              <a:rPr lang="es-ES_tradnl" sz="2000" b="1" dirty="0" err="1">
                <a:latin typeface="Calibri" panose="020F0502020204030204" pitchFamily="34" charset="0"/>
                <a:cs typeface="Calibri" panose="020F0502020204030204" pitchFamily="34" charset="0"/>
              </a:rPr>
              <a:t>ConversationBufferWindowMemory</a:t>
            </a:r>
            <a:r>
              <a:rPr lang="es-ES_tradnl" sz="2000" dirty="0">
                <a:latin typeface="Calibri" panose="020F0502020204030204" pitchFamily="34" charset="0"/>
                <a:cs typeface="Calibri" panose="020F0502020204030204" pitchFamily="34" charset="0"/>
              </a:rPr>
              <a:t>: Igual que el anterior, pero podemos especificar una ventana de k interacciones a guardar en lugar de todos los mensajes.</a:t>
            </a:r>
          </a:p>
          <a:p>
            <a:pPr>
              <a:lnSpc>
                <a:spcPct val="100000"/>
              </a:lnSpc>
              <a:spcBef>
                <a:spcPts val="90"/>
              </a:spcBef>
            </a:pPr>
            <a:endParaRPr lang="es-ES_tradnl" sz="2000" dirty="0">
              <a:latin typeface="Calibri" panose="020F0502020204030204" pitchFamily="34" charset="0"/>
              <a:cs typeface="Calibri" panose="020F0502020204030204" pitchFamily="34" charset="0"/>
            </a:endParaRPr>
          </a:p>
          <a:p>
            <a:pPr marL="756285" marR="269875" lvl="1" indent="-287020">
              <a:lnSpc>
                <a:spcPct val="100000"/>
              </a:lnSpc>
              <a:buFont typeface="Arial"/>
              <a:buChar char="•"/>
              <a:tabLst>
                <a:tab pos="756285" algn="l"/>
              </a:tabLst>
            </a:pPr>
            <a:r>
              <a:rPr lang="es-ES_tradnl" sz="2000" b="1" dirty="0" err="1">
                <a:latin typeface="Calibri" panose="020F0502020204030204" pitchFamily="34" charset="0"/>
                <a:cs typeface="Calibri" panose="020F0502020204030204" pitchFamily="34" charset="0"/>
              </a:rPr>
              <a:t>ConversationSummaryMemory</a:t>
            </a:r>
            <a:r>
              <a:rPr lang="es-ES_tradnl" sz="2000" dirty="0">
                <a:latin typeface="Calibri" panose="020F0502020204030204" pitchFamily="34" charset="0"/>
                <a:cs typeface="Calibri" panose="020F0502020204030204" pitchFamily="34" charset="0"/>
              </a:rPr>
              <a:t>: En lugar de guardar los mensajes literalmente, se realiza un resumen de la memoria en base a toda la historia, con ello reducimos drásticamente el tamaño de la memoria para conversaciones muy largas.</a:t>
            </a:r>
          </a:p>
        </p:txBody>
      </p:sp>
      <p:sp>
        <p:nvSpPr>
          <p:cNvPr id="5" name="CuadroTexto 4">
            <a:extLst>
              <a:ext uri="{FF2B5EF4-FFF2-40B4-BE49-F238E27FC236}">
                <a16:creationId xmlns:a16="http://schemas.microsoft.com/office/drawing/2014/main" id="{6879FF80-2C2C-9C01-845E-9243BC941747}"/>
              </a:ext>
            </a:extLst>
          </p:cNvPr>
          <p:cNvSpPr txBox="1"/>
          <p:nvPr/>
        </p:nvSpPr>
        <p:spPr>
          <a:xfrm>
            <a:off x="6781800" y="3429000"/>
            <a:ext cx="6100174" cy="369332"/>
          </a:xfrm>
          <a:prstGeom prst="rect">
            <a:avLst/>
          </a:prstGeom>
          <a:noFill/>
        </p:spPr>
        <p:txBody>
          <a:bodyPr wrap="square">
            <a:spAutoFit/>
          </a:bodyPr>
          <a:lstStyle/>
          <a:p>
            <a:r>
              <a:rPr lang="es-ES" dirty="0">
                <a:solidFill>
                  <a:schemeClr val="accent2"/>
                </a:solidFill>
              </a:rPr>
              <a:t>01-Guardar Historial de </a:t>
            </a:r>
            <a:r>
              <a:rPr lang="es-ES" dirty="0" err="1">
                <a:solidFill>
                  <a:schemeClr val="accent2"/>
                </a:solidFill>
              </a:rPr>
              <a:t>Mensajes.ipynb</a:t>
            </a:r>
            <a:endParaRPr lang="es-ES" dirty="0">
              <a:solidFill>
                <a:schemeClr val="accent2"/>
              </a:solidFill>
            </a:endParaRPr>
          </a:p>
        </p:txBody>
      </p:sp>
      <p:sp>
        <p:nvSpPr>
          <p:cNvPr id="7" name="CuadroTexto 6">
            <a:extLst>
              <a:ext uri="{FF2B5EF4-FFF2-40B4-BE49-F238E27FC236}">
                <a16:creationId xmlns:a16="http://schemas.microsoft.com/office/drawing/2014/main" id="{F5CF1D8C-7539-810E-31CA-D7FF3FFCB3B4}"/>
              </a:ext>
            </a:extLst>
          </p:cNvPr>
          <p:cNvSpPr txBox="1"/>
          <p:nvPr/>
        </p:nvSpPr>
        <p:spPr>
          <a:xfrm>
            <a:off x="3200400" y="4572000"/>
            <a:ext cx="6444640" cy="369332"/>
          </a:xfrm>
          <a:prstGeom prst="rect">
            <a:avLst/>
          </a:prstGeom>
          <a:noFill/>
        </p:spPr>
        <p:txBody>
          <a:bodyPr wrap="square">
            <a:spAutoFit/>
          </a:bodyPr>
          <a:lstStyle/>
          <a:p>
            <a:r>
              <a:rPr lang="es-ES" dirty="0">
                <a:solidFill>
                  <a:schemeClr val="accent2"/>
                </a:solidFill>
              </a:rPr>
              <a:t>02-Creación de Buffer de Memoria de una </a:t>
            </a:r>
            <a:r>
              <a:rPr lang="es-ES" dirty="0" err="1">
                <a:solidFill>
                  <a:schemeClr val="accent2"/>
                </a:solidFill>
              </a:rPr>
              <a:t>Conversación.ipynb</a:t>
            </a:r>
            <a:endParaRPr lang="es-ES" dirty="0">
              <a:solidFill>
                <a:schemeClr val="accent2"/>
              </a:solidFill>
            </a:endParaRPr>
          </a:p>
        </p:txBody>
      </p:sp>
      <p:sp>
        <p:nvSpPr>
          <p:cNvPr id="9" name="CuadroTexto 8">
            <a:extLst>
              <a:ext uri="{FF2B5EF4-FFF2-40B4-BE49-F238E27FC236}">
                <a16:creationId xmlns:a16="http://schemas.microsoft.com/office/drawing/2014/main" id="{22CCFC5C-98CE-A98A-E7F4-8659560F6574}"/>
              </a:ext>
            </a:extLst>
          </p:cNvPr>
          <p:cNvSpPr txBox="1"/>
          <p:nvPr/>
        </p:nvSpPr>
        <p:spPr>
          <a:xfrm>
            <a:off x="3387247" y="5453373"/>
            <a:ext cx="6444640" cy="369332"/>
          </a:xfrm>
          <a:prstGeom prst="rect">
            <a:avLst/>
          </a:prstGeom>
          <a:noFill/>
        </p:spPr>
        <p:txBody>
          <a:bodyPr wrap="square">
            <a:spAutoFit/>
          </a:bodyPr>
          <a:lstStyle/>
          <a:p>
            <a:r>
              <a:rPr lang="es-ES" dirty="0">
                <a:solidFill>
                  <a:schemeClr val="accent2"/>
                </a:solidFill>
              </a:rPr>
              <a:t>03-Creación de Buffer de Memoria con </a:t>
            </a:r>
            <a:r>
              <a:rPr lang="es-ES" dirty="0" err="1">
                <a:solidFill>
                  <a:schemeClr val="accent2"/>
                </a:solidFill>
              </a:rPr>
              <a:t>Ventana.ipynb</a:t>
            </a:r>
            <a:endParaRPr lang="es-ES" dirty="0">
              <a:solidFill>
                <a:schemeClr val="accent2"/>
              </a:solidFill>
            </a:endParaRPr>
          </a:p>
        </p:txBody>
      </p:sp>
      <p:sp>
        <p:nvSpPr>
          <p:cNvPr id="11" name="CuadroTexto 10">
            <a:extLst>
              <a:ext uri="{FF2B5EF4-FFF2-40B4-BE49-F238E27FC236}">
                <a16:creationId xmlns:a16="http://schemas.microsoft.com/office/drawing/2014/main" id="{E7B1DFEC-F86F-6A77-FE4B-37A10DF2A898}"/>
              </a:ext>
            </a:extLst>
          </p:cNvPr>
          <p:cNvSpPr txBox="1"/>
          <p:nvPr/>
        </p:nvSpPr>
        <p:spPr>
          <a:xfrm>
            <a:off x="6258659" y="6411707"/>
            <a:ext cx="6444640" cy="369332"/>
          </a:xfrm>
          <a:prstGeom prst="rect">
            <a:avLst/>
          </a:prstGeom>
          <a:noFill/>
        </p:spPr>
        <p:txBody>
          <a:bodyPr wrap="square">
            <a:spAutoFit/>
          </a:bodyPr>
          <a:lstStyle/>
          <a:p>
            <a:r>
              <a:rPr lang="es-ES" dirty="0">
                <a:solidFill>
                  <a:schemeClr val="accent2"/>
                </a:solidFill>
              </a:rPr>
              <a:t>04-Creación de Buffer de Memoria </a:t>
            </a:r>
            <a:r>
              <a:rPr lang="es-ES" dirty="0" err="1">
                <a:solidFill>
                  <a:schemeClr val="accent2"/>
                </a:solidFill>
              </a:rPr>
              <a:t>Resumida.ipynb</a:t>
            </a:r>
            <a:endParaRPr lang="es-ES" dirty="0">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idx="4294967295"/>
          </p:nvPr>
        </p:nvSpPr>
        <p:spPr>
          <a:xfrm>
            <a:off x="457200" y="4960137"/>
            <a:ext cx="7772400" cy="1463040"/>
          </a:xfrm>
          <a:prstGeom prst="rect">
            <a:avLst/>
          </a:prstGeom>
        </p:spPr>
        <p:txBody>
          <a:bodyPr vert="horz" lIns="91440" tIns="45720" rIns="91440" bIns="45720" rtlCol="0" anchor="ctr">
            <a:normAutofit/>
          </a:bodyPr>
          <a:lstStyle/>
          <a:p>
            <a:pPr algn="r"/>
            <a:r>
              <a:rPr lang="en-US" b="0" kern="1200" cap="all" spc="200" baseline="0">
                <a:solidFill>
                  <a:srgbClr val="FFFFFF"/>
                </a:solidFill>
                <a:latin typeface="+mj-lt"/>
                <a:ea typeface="+mj-ea"/>
                <a:cs typeface="+mj-cs"/>
              </a:rPr>
              <a:t>AGENTES EN LANGCHAIN</a:t>
            </a:r>
            <a:endParaRPr lang="en-US" kern="1200" cap="all" spc="200" baseline="0">
              <a:solidFill>
                <a:srgbClr val="FFFFFF"/>
              </a:solidFill>
              <a:latin typeface="+mj-lt"/>
              <a:ea typeface="+mj-ea"/>
              <a:cs typeface="+mj-cs"/>
            </a:endParaRPr>
          </a:p>
        </p:txBody>
      </p:sp>
      <p:cxnSp>
        <p:nvCxnSpPr>
          <p:cNvPr id="19" name="Straight Connector 18">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4967" y="1041272"/>
            <a:ext cx="11069320" cy="4052391"/>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Los agentes son una de las partes más novedosas de LangChain, pero ofrecen un enorme potencial para</a:t>
            </a:r>
          </a:p>
          <a:p>
            <a:pPr marL="299085">
              <a:lnSpc>
                <a:spcPct val="100000"/>
              </a:lnSpc>
            </a:pPr>
            <a:r>
              <a:rPr sz="2000" b="1" dirty="0">
                <a:latin typeface="Calibri" panose="020F0502020204030204" pitchFamily="34" charset="0"/>
                <a:cs typeface="Calibri" panose="020F0502020204030204" pitchFamily="34" charset="0"/>
              </a:rPr>
              <a:t>aplicaciones basadas en LLM</a:t>
            </a:r>
            <a:r>
              <a:rPr sz="2000" dirty="0">
                <a:latin typeface="Calibri" panose="020F0502020204030204" pitchFamily="34" charset="0"/>
                <a:cs typeface="Calibri" panose="020F0502020204030204" pitchFamily="34" charset="0"/>
              </a:rPr>
              <a:t>.</a:t>
            </a:r>
          </a:p>
          <a:p>
            <a:pPr>
              <a:lnSpc>
                <a:spcPct val="100000"/>
              </a:lnSpc>
              <a:spcBef>
                <a:spcPts val="90"/>
              </a:spcBef>
            </a:pPr>
            <a:endParaRPr sz="2000" dirty="0">
              <a:latin typeface="Calibri" panose="020F0502020204030204" pitchFamily="34" charset="0"/>
              <a:cs typeface="Calibri" panose="020F0502020204030204" pitchFamily="34" charset="0"/>
            </a:endParaRPr>
          </a:p>
          <a:p>
            <a:pPr marL="299085" marR="5080" indent="-287020">
              <a:lnSpc>
                <a:spcPct val="100000"/>
              </a:lnSpc>
              <a:buChar char="•"/>
              <a:tabLst>
                <a:tab pos="299085" algn="l"/>
              </a:tabLst>
            </a:pPr>
            <a:r>
              <a:rPr sz="2000" dirty="0">
                <a:latin typeface="Calibri" panose="020F0502020204030204" pitchFamily="34" charset="0"/>
                <a:cs typeface="Calibri" panose="020F0502020204030204" pitchFamily="34" charset="0"/>
              </a:rPr>
              <a:t>Al combinar lo que ya aprendimos sobre Model IO, conexiones de datos y cadenas, ya hemos abordado aplicaciones similares a agentes, pero los agentes facilitan la creación de estas aplicaciones siendo además más robustas.</a:t>
            </a: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marR="521970" indent="-287020" algn="just">
              <a:lnSpc>
                <a:spcPct val="100000"/>
              </a:lnSpc>
              <a:buChar char="•"/>
              <a:tabLst>
                <a:tab pos="299085" algn="l"/>
              </a:tabLst>
            </a:pPr>
            <a:r>
              <a:rPr sz="2000" dirty="0">
                <a:latin typeface="Calibri" panose="020F0502020204030204" pitchFamily="34" charset="0"/>
                <a:cs typeface="Calibri" panose="020F0502020204030204" pitchFamily="34" charset="0"/>
              </a:rPr>
              <a:t>Básicamente, los agentes permiten a los LLM conectarse a </a:t>
            </a:r>
            <a:r>
              <a:rPr sz="2000" b="1" dirty="0">
                <a:latin typeface="Calibri" panose="020F0502020204030204" pitchFamily="34" charset="0"/>
                <a:cs typeface="Calibri" panose="020F0502020204030204" pitchFamily="34" charset="0"/>
              </a:rPr>
              <a:t>herramientas </a:t>
            </a:r>
            <a:r>
              <a:rPr sz="2000" dirty="0">
                <a:latin typeface="Calibri" panose="020F0502020204030204" pitchFamily="34" charset="0"/>
                <a:cs typeface="Calibri" panose="020F0502020204030204" pitchFamily="34" charset="0"/>
              </a:rPr>
              <a:t>(por ejemplo, Wikipedia, Calculadora, Búsqueda de Google, etc.) y llevar a cabo un enfoque estructurado para completar una tarea basada en </a:t>
            </a:r>
            <a:r>
              <a:rPr sz="2000" b="1" dirty="0">
                <a:latin typeface="Calibri" panose="020F0502020204030204" pitchFamily="34" charset="0"/>
                <a:cs typeface="Calibri" panose="020F0502020204030204" pitchFamily="34" charset="0"/>
              </a:rPr>
              <a:t>ReAct </a:t>
            </a:r>
            <a:r>
              <a:rPr sz="2000" dirty="0">
                <a:latin typeface="Calibri" panose="020F0502020204030204" pitchFamily="34" charset="0"/>
                <a:cs typeface="Calibri" panose="020F0502020204030204" pitchFamily="34" charset="0"/>
              </a:rPr>
              <a:t>(razonamiento y actuación).</a:t>
            </a:r>
          </a:p>
          <a:p>
            <a:pPr>
              <a:lnSpc>
                <a:spcPct val="100000"/>
              </a:lnSpc>
              <a:spcBef>
                <a:spcPts val="95"/>
              </a:spcBef>
              <a:buFont typeface="Arial"/>
              <a:buChar char="•"/>
            </a:pPr>
            <a:endParaRPr sz="2000" dirty="0">
              <a:latin typeface="Calibri" panose="020F0502020204030204" pitchFamily="34" charset="0"/>
              <a:cs typeface="Calibri" panose="020F0502020204030204" pitchFamily="34" charset="0"/>
            </a:endParaRPr>
          </a:p>
          <a:p>
            <a:pPr marL="299085" marR="152400" indent="-287020">
              <a:lnSpc>
                <a:spcPct val="100000"/>
              </a:lnSpc>
              <a:buChar char="•"/>
              <a:tabLst>
                <a:tab pos="299085" algn="l"/>
              </a:tabLst>
            </a:pPr>
            <a:r>
              <a:rPr sz="2000" dirty="0">
                <a:latin typeface="Calibri" panose="020F0502020204030204" pitchFamily="34" charset="0"/>
                <a:cs typeface="Calibri" panose="020F0502020204030204" pitchFamily="34" charset="0"/>
              </a:rPr>
              <a:t>Las indicaciones de ReAct pueden ayudar a un LLM a </a:t>
            </a:r>
            <a:r>
              <a:rPr sz="2000" b="1" dirty="0">
                <a:latin typeface="Calibri" panose="020F0502020204030204" pitchFamily="34" charset="0"/>
                <a:cs typeface="Calibri" panose="020F0502020204030204" pitchFamily="34" charset="0"/>
              </a:rPr>
              <a:t>razonar </a:t>
            </a:r>
            <a:r>
              <a:rPr sz="2000" dirty="0">
                <a:latin typeface="Calibri" panose="020F0502020204030204" pitchFamily="34" charset="0"/>
                <a:cs typeface="Calibri" panose="020F0502020204030204" pitchFamily="34" charset="0"/>
              </a:rPr>
              <a:t>sobre una tarea y realizar acciones correctas basadas en </a:t>
            </a:r>
            <a:r>
              <a:rPr sz="2000" b="1" dirty="0">
                <a:latin typeface="Calibri" panose="020F0502020204030204" pitchFamily="34" charset="0"/>
                <a:cs typeface="Calibri" panose="020F0502020204030204" pitchFamily="34" charset="0"/>
              </a:rPr>
              <a:t>observaciones</a:t>
            </a:r>
            <a:r>
              <a:rPr sz="2000" dirty="0">
                <a:latin typeface="Calibri" panose="020F0502020204030204" pitchFamily="34" charset="0"/>
                <a:cs typeface="Calibri" panose="020F0502020204030204" pitchFamily="34" charset="0"/>
              </a:rPr>
              <a:t>:</a:t>
            </a:r>
          </a:p>
        </p:txBody>
      </p:sp>
      <p:sp>
        <p:nvSpPr>
          <p:cNvPr id="5" name="object 5"/>
          <p:cNvSpPr txBox="1">
            <a:spLocks noGrp="1"/>
          </p:cNvSpPr>
          <p:nvPr>
            <p:ph type="title" idx="4294967295"/>
          </p:nvPr>
        </p:nvSpPr>
        <p:spPr>
          <a:xfrm>
            <a:off x="524968" y="223606"/>
            <a:ext cx="11438432" cy="606192"/>
          </a:xfrm>
          <a:prstGeom prst="rect">
            <a:avLst/>
          </a:prstGeom>
        </p:spPr>
        <p:txBody>
          <a:bodyPr vert="horz" wrap="square" lIns="0" tIns="173609" rIns="0" bIns="0" rtlCol="0">
            <a:spAutoFit/>
          </a:bodyPr>
          <a:lstStyle/>
          <a:p>
            <a:pPr marL="163195">
              <a:lnSpc>
                <a:spcPct val="100000"/>
              </a:lnSpc>
              <a:spcBef>
                <a:spcPts val="95"/>
              </a:spcBef>
            </a:pPr>
            <a:r>
              <a:rPr lang="es-ES" sz="2800" b="1" spc="0" dirty="0">
                <a:latin typeface="Calibri" panose="020F0502020204030204" pitchFamily="34" charset="0"/>
                <a:cs typeface="Calibri" panose="020F0502020204030204" pitchFamily="34" charset="0"/>
              </a:rPr>
              <a:t>¿Qué son los agentes y cómo implementar un primer caso de uso?</a:t>
            </a:r>
          </a:p>
        </p:txBody>
      </p:sp>
      <p:pic>
        <p:nvPicPr>
          <p:cNvPr id="27" name="Imagen 26">
            <a:extLst>
              <a:ext uri="{FF2B5EF4-FFF2-40B4-BE49-F238E27FC236}">
                <a16:creationId xmlns:a16="http://schemas.microsoft.com/office/drawing/2014/main" id="{0D13497A-4752-9572-E3A6-049BB9B76A6C}"/>
              </a:ext>
            </a:extLst>
          </p:cNvPr>
          <p:cNvPicPr>
            <a:picLocks noChangeAspect="1"/>
          </p:cNvPicPr>
          <p:nvPr/>
        </p:nvPicPr>
        <p:blipFill>
          <a:blip r:embed="rId2"/>
          <a:stretch>
            <a:fillRect/>
          </a:stretch>
        </p:blipFill>
        <p:spPr>
          <a:xfrm>
            <a:off x="2743200" y="5286704"/>
            <a:ext cx="7010400" cy="1571296"/>
          </a:xfrm>
          <a:prstGeom prst="rect">
            <a:avLst/>
          </a:prstGeom>
        </p:spPr>
      </p:pic>
      <p:sp>
        <p:nvSpPr>
          <p:cNvPr id="4" name="CuadroTexto 3">
            <a:extLst>
              <a:ext uri="{FF2B5EF4-FFF2-40B4-BE49-F238E27FC236}">
                <a16:creationId xmlns:a16="http://schemas.microsoft.com/office/drawing/2014/main" id="{E5B19024-0CE8-36B7-2C7A-F7B4FC98EDAB}"/>
              </a:ext>
            </a:extLst>
          </p:cNvPr>
          <p:cNvSpPr txBox="1"/>
          <p:nvPr/>
        </p:nvSpPr>
        <p:spPr>
          <a:xfrm>
            <a:off x="5482631" y="50398"/>
            <a:ext cx="6100174" cy="369332"/>
          </a:xfrm>
          <a:prstGeom prst="rect">
            <a:avLst/>
          </a:prstGeom>
          <a:noFill/>
        </p:spPr>
        <p:txBody>
          <a:bodyPr wrap="square">
            <a:spAutoFit/>
          </a:bodyPr>
          <a:lstStyle/>
          <a:p>
            <a:r>
              <a:rPr lang="es-ES" dirty="0">
                <a:solidFill>
                  <a:schemeClr val="accent2"/>
                </a:solidFill>
              </a:rPr>
              <a:t>01-Agentes - primer caso de </a:t>
            </a:r>
            <a:r>
              <a:rPr lang="es-ES" dirty="0" err="1">
                <a:solidFill>
                  <a:schemeClr val="accent2"/>
                </a:solidFill>
              </a:rPr>
              <a:t>uso.ipynb</a:t>
            </a:r>
            <a:endParaRPr lang="es-ES" dirty="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971800" y="308838"/>
            <a:ext cx="7289800" cy="443070"/>
          </a:xfrm>
          <a:prstGeom prst="rect">
            <a:avLst/>
          </a:prstGeom>
        </p:spPr>
        <p:txBody>
          <a:bodyPr vert="horz" wrap="square" lIns="0" tIns="12065" rIns="0" bIns="0" rtlCol="0">
            <a:spAutoFit/>
          </a:bodyPr>
          <a:lstStyle/>
          <a:p>
            <a:pPr marL="12700" algn="ctr">
              <a:lnSpc>
                <a:spcPct val="100000"/>
              </a:lnSpc>
              <a:spcBef>
                <a:spcPts val="95"/>
              </a:spcBef>
            </a:pPr>
            <a:r>
              <a:rPr sz="2800" b="1" spc="0" dirty="0">
                <a:latin typeface="Calibri" panose="020F0502020204030204" pitchFamily="34" charset="0"/>
                <a:cs typeface="Calibri" panose="020F0502020204030204" pitchFamily="34" charset="0"/>
              </a:rPr>
              <a:t>¿Qué es un Large Language Model (LLM)?</a:t>
            </a:r>
          </a:p>
        </p:txBody>
      </p:sp>
      <p:sp>
        <p:nvSpPr>
          <p:cNvPr id="3" name="object 3"/>
          <p:cNvSpPr txBox="1"/>
          <p:nvPr/>
        </p:nvSpPr>
        <p:spPr>
          <a:xfrm>
            <a:off x="260400" y="1027938"/>
            <a:ext cx="11221720" cy="628377"/>
          </a:xfrm>
          <a:prstGeom prst="rect">
            <a:avLst/>
          </a:prstGeom>
        </p:spPr>
        <p:txBody>
          <a:bodyPr vert="horz" wrap="square" lIns="0" tIns="12700" rIns="0" bIns="0" rtlCol="0">
            <a:spAutoFit/>
          </a:bodyPr>
          <a:lstStyle/>
          <a:p>
            <a:pPr marL="299085" marR="5080" indent="-287020">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En un LLM aparece el concepto del modelo </a:t>
            </a:r>
            <a:r>
              <a:rPr sz="2000" b="1" dirty="0">
                <a:latin typeface="Calibri" panose="020F0502020204030204" pitchFamily="34" charset="0"/>
                <a:cs typeface="Calibri" panose="020F0502020204030204" pitchFamily="34" charset="0"/>
              </a:rPr>
              <a:t>“transformer” </a:t>
            </a:r>
            <a:r>
              <a:rPr sz="2000" dirty="0">
                <a:latin typeface="Calibri" panose="020F0502020204030204" pitchFamily="34" charset="0"/>
                <a:cs typeface="Calibri" panose="020F0502020204030204" pitchFamily="34" charset="0"/>
              </a:rPr>
              <a:t>que aplica a secuencias de datos (como los son las cadenas de texto).</a:t>
            </a:r>
          </a:p>
        </p:txBody>
      </p:sp>
      <p:sp>
        <p:nvSpPr>
          <p:cNvPr id="4" name="object 4"/>
          <p:cNvSpPr txBox="1"/>
          <p:nvPr/>
        </p:nvSpPr>
        <p:spPr>
          <a:xfrm>
            <a:off x="288975" y="4740020"/>
            <a:ext cx="11193145" cy="1872307"/>
          </a:xfrm>
          <a:prstGeom prst="rect">
            <a:avLst/>
          </a:prstGeom>
        </p:spPr>
        <p:txBody>
          <a:bodyPr vert="horz" wrap="square" lIns="0" tIns="12700" rIns="0" bIns="0" rtlCol="0">
            <a:spAutoFit/>
          </a:bodyPr>
          <a:lstStyle/>
          <a:p>
            <a:pPr marL="299085" marR="5080" indent="-287020" algn="just">
              <a:lnSpc>
                <a:spcPct val="100000"/>
              </a:lnSpc>
              <a:spcBef>
                <a:spcPts val="100"/>
              </a:spcBef>
              <a:buFont typeface="Arial"/>
              <a:buChar char="•"/>
              <a:tabLst>
                <a:tab pos="299085" algn="l"/>
              </a:tabLst>
            </a:pPr>
            <a:r>
              <a:rPr sz="2000" b="1" dirty="0">
                <a:latin typeface="Calibri" panose="020F0502020204030204" pitchFamily="34" charset="0"/>
                <a:cs typeface="Calibri" panose="020F0502020204030204" pitchFamily="34" charset="0"/>
              </a:rPr>
              <a:t>“Mecanismo de atención”: </a:t>
            </a:r>
            <a:r>
              <a:rPr sz="2000" dirty="0">
                <a:latin typeface="Calibri" panose="020F0502020204030204" pitchFamily="34" charset="0"/>
                <a:cs typeface="Calibri" panose="020F0502020204030204" pitchFamily="34" charset="0"/>
              </a:rPr>
              <a:t>Permite que el modelo </a:t>
            </a:r>
            <a:r>
              <a:rPr sz="2000" b="1" dirty="0">
                <a:latin typeface="Calibri" panose="020F0502020204030204" pitchFamily="34" charset="0"/>
                <a:cs typeface="Calibri" panose="020F0502020204030204" pitchFamily="34" charset="0"/>
              </a:rPr>
              <a:t>se centre en diferentes partes de la entrada </a:t>
            </a:r>
            <a:r>
              <a:rPr sz="2000" dirty="0">
                <a:latin typeface="Calibri" panose="020F0502020204030204" pitchFamily="34" charset="0"/>
                <a:cs typeface="Calibri" panose="020F0502020204030204" pitchFamily="34" charset="0"/>
              </a:rPr>
              <a:t>para generar cada palabra de la secuencia de salida. Cada palabra de la entrada tiene un </a:t>
            </a:r>
            <a:r>
              <a:rPr sz="2000" b="1" dirty="0">
                <a:latin typeface="Calibri" panose="020F0502020204030204" pitchFamily="34" charset="0"/>
                <a:cs typeface="Calibri" panose="020F0502020204030204" pitchFamily="34" charset="0"/>
              </a:rPr>
              <a:t>peso </a:t>
            </a:r>
            <a:r>
              <a:rPr sz="2000" dirty="0">
                <a:latin typeface="Calibri" panose="020F0502020204030204" pitchFamily="34" charset="0"/>
                <a:cs typeface="Calibri" panose="020F0502020204030204" pitchFamily="34" charset="0"/>
              </a:rPr>
              <a:t>que representa su importancia en el contexto completo (capa multi-head).</a:t>
            </a:r>
          </a:p>
          <a:p>
            <a:pPr>
              <a:lnSpc>
                <a:spcPct val="100000"/>
              </a:lnSpc>
              <a:spcBef>
                <a:spcPts val="90"/>
              </a:spcBef>
              <a:buFont typeface="Arial"/>
              <a:buChar char="•"/>
            </a:pPr>
            <a:endParaRPr lang="es-ES_tradnl" sz="2000" dirty="0">
              <a:latin typeface="Calibri" panose="020F0502020204030204" pitchFamily="34" charset="0"/>
              <a:cs typeface="Calibri" panose="020F0502020204030204" pitchFamily="34" charset="0"/>
            </a:endParaRPr>
          </a:p>
          <a:p>
            <a:pPr marL="299085" indent="-286385" algn="just">
              <a:lnSpc>
                <a:spcPct val="100000"/>
              </a:lnSpc>
              <a:buFont typeface="Arial"/>
              <a:buChar char="•"/>
              <a:tabLst>
                <a:tab pos="299085" algn="l"/>
              </a:tabLst>
            </a:pPr>
            <a:r>
              <a:rPr lang="es-ES_tradnl" sz="2000" b="1" dirty="0">
                <a:latin typeface="Calibri" panose="020F0502020204030204" pitchFamily="34" charset="0"/>
                <a:cs typeface="Calibri" panose="020F0502020204030204" pitchFamily="34" charset="0"/>
              </a:rPr>
              <a:t>Efecto Alucinación</a:t>
            </a:r>
            <a:r>
              <a:rPr lang="es-ES_tradnl" sz="2000" dirty="0">
                <a:latin typeface="Calibri" panose="020F0502020204030204" pitchFamily="34" charset="0"/>
                <a:cs typeface="Calibri" panose="020F0502020204030204" pitchFamily="34" charset="0"/>
              </a:rPr>
              <a:t>: El modelo genera la siguiente sentencia, pero </a:t>
            </a:r>
            <a:r>
              <a:rPr lang="es-ES_tradnl" sz="2000" b="1" dirty="0">
                <a:latin typeface="Calibri" panose="020F0502020204030204" pitchFamily="34" charset="0"/>
                <a:cs typeface="Calibri" panose="020F0502020204030204" pitchFamily="34" charset="0"/>
              </a:rPr>
              <a:t>no verifica la veracidad </a:t>
            </a:r>
            <a:r>
              <a:rPr lang="es-ES_tradnl" sz="2000" dirty="0">
                <a:latin typeface="Calibri" panose="020F0502020204030204" pitchFamily="34" charset="0"/>
                <a:cs typeface="Calibri" panose="020F0502020204030204" pitchFamily="34" charset="0"/>
              </a:rPr>
              <a:t>de la información (progresiva mejora de este efecto).</a:t>
            </a:r>
          </a:p>
        </p:txBody>
      </p:sp>
      <p:sp>
        <p:nvSpPr>
          <p:cNvPr id="6" name="object 6"/>
          <p:cNvSpPr txBox="1"/>
          <p:nvPr/>
        </p:nvSpPr>
        <p:spPr>
          <a:xfrm>
            <a:off x="2740532" y="1833753"/>
            <a:ext cx="931544" cy="628377"/>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panose="020F0502020204030204" pitchFamily="34" charset="0"/>
                <a:cs typeface="Calibri" panose="020F0502020204030204" pitchFamily="34" charset="0"/>
              </a:rPr>
              <a:t>ENCODER</a:t>
            </a:r>
            <a:endParaRPr sz="2000">
              <a:latin typeface="Calibri" panose="020F0502020204030204" pitchFamily="34" charset="0"/>
              <a:cs typeface="Calibri" panose="020F0502020204030204" pitchFamily="34" charset="0"/>
            </a:endParaRPr>
          </a:p>
        </p:txBody>
      </p:sp>
      <p:sp>
        <p:nvSpPr>
          <p:cNvPr id="7" name="object 7"/>
          <p:cNvSpPr txBox="1"/>
          <p:nvPr/>
        </p:nvSpPr>
        <p:spPr>
          <a:xfrm>
            <a:off x="8148955" y="1883155"/>
            <a:ext cx="921385" cy="628377"/>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panose="020F0502020204030204" pitchFamily="34" charset="0"/>
                <a:cs typeface="Calibri" panose="020F0502020204030204" pitchFamily="34" charset="0"/>
              </a:rPr>
              <a:t>DECODER</a:t>
            </a:r>
            <a:endParaRPr sz="2000">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3208DAA4-FE98-DE5A-C96C-6F9453F7C9CF}"/>
              </a:ext>
            </a:extLst>
          </p:cNvPr>
          <p:cNvPicPr>
            <a:picLocks noChangeAspect="1"/>
          </p:cNvPicPr>
          <p:nvPr/>
        </p:nvPicPr>
        <p:blipFill>
          <a:blip r:embed="rId2"/>
          <a:stretch>
            <a:fillRect/>
          </a:stretch>
        </p:blipFill>
        <p:spPr>
          <a:xfrm>
            <a:off x="2286000" y="1983613"/>
            <a:ext cx="7772400" cy="224317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24967" y="304799"/>
            <a:ext cx="11667033" cy="606192"/>
          </a:xfrm>
          <a:prstGeom prst="rect">
            <a:avLst/>
          </a:prstGeom>
        </p:spPr>
        <p:txBody>
          <a:bodyPr vert="horz" wrap="square" lIns="0" tIns="173609" rIns="0" bIns="0" rtlCol="0">
            <a:spAutoFit/>
          </a:bodyPr>
          <a:lstStyle/>
          <a:p>
            <a:pPr marL="163195">
              <a:lnSpc>
                <a:spcPct val="100000"/>
              </a:lnSpc>
              <a:spcBef>
                <a:spcPts val="95"/>
              </a:spcBef>
            </a:pPr>
            <a:r>
              <a:rPr sz="2800" b="1" spc="0" dirty="0">
                <a:latin typeface="Calibri" panose="020F0502020204030204" pitchFamily="34" charset="0"/>
                <a:cs typeface="Calibri" panose="020F0502020204030204" pitchFamily="34" charset="0"/>
              </a:rPr>
              <a:t>¿Qué son los agentes y cómo implementar un primer caso de uso?</a:t>
            </a:r>
          </a:p>
        </p:txBody>
      </p:sp>
      <p:sp>
        <p:nvSpPr>
          <p:cNvPr id="3" name="object 3"/>
          <p:cNvSpPr txBox="1"/>
          <p:nvPr/>
        </p:nvSpPr>
        <p:spPr>
          <a:xfrm>
            <a:off x="524967" y="1219961"/>
            <a:ext cx="11404549" cy="1256754"/>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lang="es-ES_tradnl" sz="2000">
                <a:latin typeface="Calibri" panose="020F0502020204030204" pitchFamily="34" charset="0"/>
                <a:cs typeface="Calibri" panose="020F0502020204030204" pitchFamily="34" charset="0"/>
              </a:rPr>
              <a:t>Al Agente se le asigna una </a:t>
            </a:r>
            <a:r>
              <a:rPr lang="es-ES_tradnl" sz="2000" b="1">
                <a:latin typeface="Calibri" panose="020F0502020204030204" pitchFamily="34" charset="0"/>
                <a:cs typeface="Calibri" panose="020F0502020204030204" pitchFamily="34" charset="0"/>
              </a:rPr>
              <a:t>tarea </a:t>
            </a:r>
            <a:r>
              <a:rPr lang="es-ES_tradnl" sz="2000">
                <a:latin typeface="Calibri" panose="020F0502020204030204" pitchFamily="34" charset="0"/>
                <a:cs typeface="Calibri" panose="020F0502020204030204" pitchFamily="34" charset="0"/>
              </a:rPr>
              <a:t>y puede razonar qué </a:t>
            </a:r>
            <a:r>
              <a:rPr lang="es-ES_tradnl" sz="2000" b="1">
                <a:latin typeface="Calibri" panose="020F0502020204030204" pitchFamily="34" charset="0"/>
                <a:cs typeface="Calibri" panose="020F0502020204030204" pitchFamily="34" charset="0"/>
              </a:rPr>
              <a:t>herramientas </a:t>
            </a:r>
            <a:r>
              <a:rPr lang="es-ES_tradnl" sz="2000">
                <a:latin typeface="Calibri" panose="020F0502020204030204" pitchFamily="34" charset="0"/>
                <a:cs typeface="Calibri" panose="020F0502020204030204" pitchFamily="34" charset="0"/>
              </a:rPr>
              <a:t>son apropiadas para usar y luego puede utilizar esos resultados para continuar a través de una cadena interna hasta que resuelva la tarea.</a:t>
            </a:r>
          </a:p>
          <a:p>
            <a:pPr>
              <a:lnSpc>
                <a:spcPct val="100000"/>
              </a:lnSpc>
              <a:spcBef>
                <a:spcPts val="90"/>
              </a:spcBef>
            </a:pPr>
            <a:endParaRPr lang="es-ES_tradnl" sz="2000" dirty="0">
              <a:latin typeface="Calibri" panose="020F0502020204030204" pitchFamily="34" charset="0"/>
              <a:cs typeface="Calibri" panose="020F0502020204030204" pitchFamily="34" charset="0"/>
            </a:endParaRPr>
          </a:p>
          <a:p>
            <a:pPr marL="299085" indent="-286385">
              <a:lnSpc>
                <a:spcPct val="100000"/>
              </a:lnSpc>
              <a:buChar char="•"/>
              <a:tabLst>
                <a:tab pos="299085" algn="l"/>
              </a:tabLst>
            </a:pPr>
            <a:r>
              <a:rPr lang="es-ES_tradnl" sz="2000" dirty="0">
                <a:latin typeface="Calibri" panose="020F0502020204030204" pitchFamily="34" charset="0"/>
                <a:cs typeface="Calibri" panose="020F0502020204030204" pitchFamily="34" charset="0"/>
              </a:rPr>
              <a:t>Ejemplo:</a:t>
            </a:r>
          </a:p>
        </p:txBody>
      </p:sp>
      <p:sp>
        <p:nvSpPr>
          <p:cNvPr id="4" name="object 4"/>
          <p:cNvSpPr txBox="1"/>
          <p:nvPr/>
        </p:nvSpPr>
        <p:spPr>
          <a:xfrm>
            <a:off x="262483" y="4436428"/>
            <a:ext cx="11667033" cy="2403222"/>
          </a:xfrm>
          <a:prstGeom prst="rect">
            <a:avLst/>
          </a:prstGeom>
        </p:spPr>
        <p:txBody>
          <a:bodyPr vert="horz" wrap="square" lIns="0" tIns="12700" rIns="0" bIns="0" rtlCol="0">
            <a:spAutoFit/>
          </a:bodyPr>
          <a:lstStyle/>
          <a:p>
            <a:pPr marL="299085" marR="582295" indent="-287020">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Los agentes pueden ser extremadamente poderosos, especialmente si los combinamos con </a:t>
            </a:r>
            <a:r>
              <a:rPr sz="2000" b="1" dirty="0">
                <a:latin typeface="Calibri" panose="020F0502020204030204" pitchFamily="34" charset="0"/>
                <a:cs typeface="Calibri" panose="020F0502020204030204" pitchFamily="34" charset="0"/>
              </a:rPr>
              <a:t>nuestras propias herramientas personalizadas</a:t>
            </a:r>
            <a:r>
              <a:rPr sz="2000" dirty="0">
                <a:latin typeface="Calibri" panose="020F0502020204030204" pitchFamily="34" charset="0"/>
                <a:cs typeface="Calibri" panose="020F0502020204030204" pitchFamily="34" charset="0"/>
              </a:rPr>
              <a:t>.</a:t>
            </a: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marR="5080" indent="-287020">
              <a:lnSpc>
                <a:spcPct val="100000"/>
              </a:lnSpc>
              <a:buChar char="•"/>
              <a:tabLst>
                <a:tab pos="299085" algn="l"/>
              </a:tabLst>
            </a:pPr>
            <a:r>
              <a:rPr sz="2000" dirty="0">
                <a:latin typeface="Calibri" panose="020F0502020204030204" pitchFamily="34" charset="0"/>
                <a:cs typeface="Calibri" panose="020F0502020204030204" pitchFamily="34" charset="0"/>
              </a:rPr>
              <a:t>Imagina un Agente con acceso a documentos corporativos internos y la capacidad de realizar búsquedas relevantes externas, de repente, tendrás un asistente corporativo muy poderoso con información interna y externa para responder preguntas (de clientes, de personal interno,...).</a:t>
            </a:r>
          </a:p>
          <a:p>
            <a:pPr marR="278765" algn="ctr">
              <a:lnSpc>
                <a:spcPct val="100000"/>
              </a:lnSpc>
              <a:spcBef>
                <a:spcPts val="1455"/>
              </a:spcBef>
            </a:pPr>
            <a:r>
              <a:rPr sz="2200" u="sng" dirty="0">
                <a:solidFill>
                  <a:srgbClr val="0066FF"/>
                </a:solidFill>
                <a:uFill>
                  <a:solidFill>
                    <a:srgbClr val="0066FF"/>
                  </a:solidFill>
                </a:uFill>
                <a:latin typeface="Calibri" panose="020F0502020204030204" pitchFamily="34" charset="0"/>
                <a:cs typeface="Calibri" panose="020F0502020204030204" pitchFamily="34" charset="0"/>
                <a:hlinkClick r:id="rId2"/>
              </a:rPr>
              <a:t>https://python.langchain.com/v0.1/docs/modules/agents/agent_types/</a:t>
            </a:r>
            <a:endParaRPr sz="2200" dirty="0">
              <a:latin typeface="Calibri" panose="020F0502020204030204" pitchFamily="34" charset="0"/>
              <a:cs typeface="Calibri" panose="020F0502020204030204" pitchFamily="34" charset="0"/>
            </a:endParaRPr>
          </a:p>
        </p:txBody>
      </p:sp>
      <p:pic>
        <p:nvPicPr>
          <p:cNvPr id="5" name="object 5"/>
          <p:cNvPicPr/>
          <p:nvPr/>
        </p:nvPicPr>
        <p:blipFill>
          <a:blip r:embed="rId3" cstate="print"/>
          <a:stretch>
            <a:fillRect/>
          </a:stretch>
        </p:blipFill>
        <p:spPr>
          <a:xfrm>
            <a:off x="2265946" y="2133600"/>
            <a:ext cx="4211054" cy="2247686"/>
          </a:xfrm>
          <a:prstGeom prst="rect">
            <a:avLst/>
          </a:prstGeom>
        </p:spPr>
      </p:pic>
      <p:sp>
        <p:nvSpPr>
          <p:cNvPr id="7" name="CuadroTexto 6">
            <a:extLst>
              <a:ext uri="{FF2B5EF4-FFF2-40B4-BE49-F238E27FC236}">
                <a16:creationId xmlns:a16="http://schemas.microsoft.com/office/drawing/2014/main" id="{E2626A1E-9FA4-D28D-AF3C-272EA92D1A2E}"/>
              </a:ext>
            </a:extLst>
          </p:cNvPr>
          <p:cNvSpPr txBox="1"/>
          <p:nvPr/>
        </p:nvSpPr>
        <p:spPr>
          <a:xfrm>
            <a:off x="5566859" y="120133"/>
            <a:ext cx="6100174" cy="369332"/>
          </a:xfrm>
          <a:prstGeom prst="rect">
            <a:avLst/>
          </a:prstGeom>
          <a:noFill/>
        </p:spPr>
        <p:txBody>
          <a:bodyPr wrap="square">
            <a:spAutoFit/>
          </a:bodyPr>
          <a:lstStyle/>
          <a:p>
            <a:r>
              <a:rPr lang="es-ES" dirty="0">
                <a:solidFill>
                  <a:schemeClr val="accent2"/>
                </a:solidFill>
              </a:rPr>
              <a:t>02-Agente con motores de </a:t>
            </a:r>
            <a:r>
              <a:rPr lang="es-ES" dirty="0" err="1">
                <a:solidFill>
                  <a:schemeClr val="accent2"/>
                </a:solidFill>
              </a:rPr>
              <a:t>búsqueda.ipynb</a:t>
            </a:r>
            <a:endParaRPr lang="es-ES" dirty="0">
              <a:solidFill>
                <a:schemeClr val="accen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4967" y="1219961"/>
            <a:ext cx="5809615" cy="1256754"/>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Registrarse en: </a:t>
            </a:r>
            <a:r>
              <a:rPr sz="2000" u="sng" dirty="0">
                <a:solidFill>
                  <a:srgbClr val="0066FF"/>
                </a:solidFill>
                <a:uFill>
                  <a:solidFill>
                    <a:srgbClr val="0066FF"/>
                  </a:solidFill>
                </a:uFill>
                <a:latin typeface="Calibri" panose="020F0502020204030204" pitchFamily="34" charset="0"/>
                <a:cs typeface="Calibri" panose="020F0502020204030204" pitchFamily="34" charset="0"/>
                <a:hlinkClick r:id="rId2"/>
              </a:rPr>
              <a:t>https://serpapi.com/</a:t>
            </a:r>
            <a:endParaRPr sz="2000">
              <a:latin typeface="Calibri" panose="020F0502020204030204" pitchFamily="34" charset="0"/>
              <a:cs typeface="Calibri" panose="020F0502020204030204" pitchFamily="34" charset="0"/>
            </a:endParaRPr>
          </a:p>
          <a:p>
            <a:pPr>
              <a:lnSpc>
                <a:spcPct val="100000"/>
              </a:lnSpc>
              <a:spcBef>
                <a:spcPts val="90"/>
              </a:spcBef>
              <a:buFont typeface="Arial"/>
              <a:buChar char="•"/>
            </a:pPr>
            <a:endParaRPr sz="2000">
              <a:latin typeface="Calibri" panose="020F0502020204030204" pitchFamily="34" charset="0"/>
              <a:cs typeface="Calibri" panose="020F0502020204030204" pitchFamily="34" charset="0"/>
            </a:endParaRPr>
          </a:p>
          <a:p>
            <a:pPr marL="299085" indent="-286385">
              <a:lnSpc>
                <a:spcPct val="100000"/>
              </a:lnSpc>
              <a:buChar char="•"/>
              <a:tabLst>
                <a:tab pos="299085" algn="l"/>
              </a:tabLst>
            </a:pPr>
            <a:r>
              <a:rPr sz="2000" dirty="0">
                <a:latin typeface="Calibri" panose="020F0502020204030204" pitchFamily="34" charset="0"/>
                <a:cs typeface="Calibri" panose="020F0502020204030204" pitchFamily="34" charset="0"/>
              </a:rPr>
              <a:t>Después accedemos a la API Key (de momento es gratuito):</a:t>
            </a:r>
            <a:endParaRPr sz="2000">
              <a:latin typeface="Calibri" panose="020F0502020204030204" pitchFamily="34" charset="0"/>
              <a:cs typeface="Calibri" panose="020F0502020204030204" pitchFamily="34" charset="0"/>
            </a:endParaRPr>
          </a:p>
        </p:txBody>
      </p:sp>
      <p:sp>
        <p:nvSpPr>
          <p:cNvPr id="3" name="object 3"/>
          <p:cNvSpPr txBox="1">
            <a:spLocks noGrp="1"/>
          </p:cNvSpPr>
          <p:nvPr>
            <p:ph type="title" idx="4294967295"/>
          </p:nvPr>
        </p:nvSpPr>
        <p:spPr>
          <a:xfrm>
            <a:off x="381000" y="325353"/>
            <a:ext cx="11093272" cy="606192"/>
          </a:xfrm>
          <a:prstGeom prst="rect">
            <a:avLst/>
          </a:prstGeom>
        </p:spPr>
        <p:txBody>
          <a:bodyPr vert="horz" wrap="square" lIns="0" tIns="173609" rIns="0" bIns="0" rtlCol="0">
            <a:spAutoFit/>
          </a:bodyPr>
          <a:lstStyle/>
          <a:p>
            <a:pPr marL="52388" algn="ctr">
              <a:lnSpc>
                <a:spcPct val="100000"/>
              </a:lnSpc>
              <a:spcBef>
                <a:spcPts val="95"/>
              </a:spcBef>
            </a:pPr>
            <a:r>
              <a:rPr sz="2800" b="1" spc="0" dirty="0">
                <a:latin typeface="Calibri" panose="020F0502020204030204" pitchFamily="34" charset="0"/>
                <a:cs typeface="Calibri" panose="020F0502020204030204" pitchFamily="34" charset="0"/>
              </a:rPr>
              <a:t>Creación de agente potenciado con motores de búsqueda</a:t>
            </a:r>
          </a:p>
        </p:txBody>
      </p:sp>
      <p:pic>
        <p:nvPicPr>
          <p:cNvPr id="4" name="object 4"/>
          <p:cNvPicPr/>
          <p:nvPr/>
        </p:nvPicPr>
        <p:blipFill>
          <a:blip r:embed="rId3" cstate="print"/>
          <a:stretch>
            <a:fillRect/>
          </a:stretch>
        </p:blipFill>
        <p:spPr>
          <a:xfrm>
            <a:off x="5029200" y="2252472"/>
            <a:ext cx="1600200" cy="1438655"/>
          </a:xfrm>
          <a:prstGeom prst="rect">
            <a:avLst/>
          </a:prstGeom>
        </p:spPr>
      </p:pic>
      <p:sp>
        <p:nvSpPr>
          <p:cNvPr id="5" name="object 5"/>
          <p:cNvSpPr txBox="1"/>
          <p:nvPr/>
        </p:nvSpPr>
        <p:spPr>
          <a:xfrm>
            <a:off x="524967" y="3963670"/>
            <a:ext cx="10949305" cy="2587888"/>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sz="2000" dirty="0">
                <a:latin typeface="Calibri" panose="020F0502020204030204" pitchFamily="34" charset="0"/>
                <a:cs typeface="Calibri" panose="020F0502020204030204" pitchFamily="34" charset="0"/>
              </a:rPr>
              <a:t>Instalar librería: pip install google-search-results</a:t>
            </a: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indent="-286385">
              <a:lnSpc>
                <a:spcPct val="100000"/>
              </a:lnSpc>
              <a:buChar char="•"/>
              <a:tabLst>
                <a:tab pos="299085" algn="l"/>
              </a:tabLst>
            </a:pPr>
            <a:r>
              <a:rPr sz="2000" dirty="0">
                <a:latin typeface="Calibri" panose="020F0502020204030204" pitchFamily="34" charset="0"/>
                <a:cs typeface="Calibri" panose="020F0502020204030204" pitchFamily="34" charset="0"/>
              </a:rPr>
              <a:t>Tendremos acceso a motores de búsqueda que serán más potentes que “solo” disponer de la información del LLM.</a:t>
            </a:r>
          </a:p>
          <a:p>
            <a:pPr>
              <a:lnSpc>
                <a:spcPct val="100000"/>
              </a:lnSpc>
            </a:pPr>
            <a:endParaRPr sz="2000" dirty="0">
              <a:latin typeface="Calibri" panose="020F0502020204030204" pitchFamily="34" charset="0"/>
              <a:cs typeface="Calibri" panose="020F0502020204030204" pitchFamily="34" charset="0"/>
            </a:endParaRPr>
          </a:p>
          <a:p>
            <a:pPr>
              <a:lnSpc>
                <a:spcPct val="100000"/>
              </a:lnSpc>
              <a:spcBef>
                <a:spcPts val="310"/>
              </a:spcBef>
            </a:pPr>
            <a:endParaRPr sz="2000" dirty="0">
              <a:latin typeface="Calibri" panose="020F0502020204030204" pitchFamily="34" charset="0"/>
              <a:cs typeface="Calibri" panose="020F0502020204030204" pitchFamily="34" charset="0"/>
            </a:endParaRPr>
          </a:p>
          <a:p>
            <a:pPr marL="99695" algn="ctr">
              <a:lnSpc>
                <a:spcPct val="100000"/>
              </a:lnSpc>
            </a:pPr>
            <a:r>
              <a:rPr sz="2200" b="1" dirty="0" err="1">
                <a:latin typeface="Calibri" panose="020F0502020204030204" pitchFamily="34" charset="0"/>
                <a:cs typeface="Calibri" panose="020F0502020204030204" pitchFamily="34" charset="0"/>
              </a:rPr>
              <a:t>Documentación</a:t>
            </a:r>
            <a:r>
              <a:rPr sz="2200" b="1" dirty="0">
                <a:latin typeface="Calibri" panose="020F0502020204030204" pitchFamily="34" charset="0"/>
                <a:cs typeface="Calibri" panose="020F0502020204030204" pitchFamily="34" charset="0"/>
              </a:rPr>
              <a:t> </a:t>
            </a:r>
            <a:r>
              <a:rPr sz="2200" b="1" dirty="0" err="1">
                <a:latin typeface="Calibri" panose="020F0502020204030204" pitchFamily="34" charset="0"/>
                <a:cs typeface="Calibri" panose="020F0502020204030204" pitchFamily="34" charset="0"/>
              </a:rPr>
              <a:t>herramientas</a:t>
            </a:r>
            <a:endParaRPr sz="2200" b="1" dirty="0">
              <a:latin typeface="Calibri" panose="020F0502020204030204" pitchFamily="34" charset="0"/>
              <a:cs typeface="Calibri" panose="020F0502020204030204" pitchFamily="34" charset="0"/>
            </a:endParaRPr>
          </a:p>
          <a:p>
            <a:pPr marL="99695" algn="ctr">
              <a:lnSpc>
                <a:spcPct val="100000"/>
              </a:lnSpc>
            </a:pPr>
            <a:r>
              <a:rPr sz="2200" u="sng" dirty="0">
                <a:solidFill>
                  <a:srgbClr val="0066FF"/>
                </a:solidFill>
                <a:uFill>
                  <a:solidFill>
                    <a:srgbClr val="0066FF"/>
                  </a:solidFill>
                </a:uFill>
                <a:latin typeface="Calibri" panose="020F0502020204030204" pitchFamily="34" charset="0"/>
                <a:cs typeface="Calibri" panose="020F0502020204030204" pitchFamily="34" charset="0"/>
                <a:hlinkClick r:id="rId4"/>
              </a:rPr>
              <a:t>https://python.langchain.com/v0.1/docs/integrations/tools/</a:t>
            </a:r>
            <a:endParaRPr sz="2200" dirty="0">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45F5332D-7E30-7439-5E4F-9B59717F2E11}"/>
              </a:ext>
            </a:extLst>
          </p:cNvPr>
          <p:cNvSpPr txBox="1"/>
          <p:nvPr/>
        </p:nvSpPr>
        <p:spPr>
          <a:xfrm>
            <a:off x="5901540" y="107152"/>
            <a:ext cx="6100174" cy="369332"/>
          </a:xfrm>
          <a:prstGeom prst="rect">
            <a:avLst/>
          </a:prstGeom>
          <a:noFill/>
        </p:spPr>
        <p:txBody>
          <a:bodyPr wrap="square">
            <a:spAutoFit/>
          </a:bodyPr>
          <a:lstStyle/>
          <a:p>
            <a:r>
              <a:rPr lang="es-ES" dirty="0">
                <a:solidFill>
                  <a:schemeClr val="accent2"/>
                </a:solidFill>
              </a:rPr>
              <a:t>03-Agente programador de </a:t>
            </a:r>
            <a:r>
              <a:rPr lang="es-ES" dirty="0" err="1">
                <a:solidFill>
                  <a:schemeClr val="accent2"/>
                </a:solidFill>
              </a:rPr>
              <a:t>código.ipynb</a:t>
            </a:r>
            <a:endParaRPr lang="es-ES" dirty="0">
              <a:solidFill>
                <a:schemeClr val="accen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590800" y="457200"/>
            <a:ext cx="7891463" cy="481012"/>
          </a:xfrm>
          <a:prstGeom prst="rect">
            <a:avLst/>
          </a:prstGeom>
        </p:spPr>
        <p:txBody>
          <a:bodyPr vert="horz" lIns="91440" tIns="45720" rIns="91440" bIns="45720" rtlCol="0" anchor="ctr">
            <a:normAutofit/>
          </a:bodyPr>
          <a:lstStyle/>
          <a:p>
            <a:pPr marL="12700"/>
            <a:r>
              <a:rPr lang="es-ES_tradnl" sz="2800" b="1" spc="0">
                <a:latin typeface="Calibri" panose="020F0502020204030204" pitchFamily="34" charset="0"/>
                <a:cs typeface="Calibri" panose="020F0502020204030204" pitchFamily="34" charset="0"/>
              </a:rPr>
              <a:t>Creación de herramientas personalizadas</a:t>
            </a:r>
            <a:endParaRPr lang="es-ES_tradnl" sz="2800" b="1" spc="0" dirty="0">
              <a:latin typeface="Calibri" panose="020F0502020204030204" pitchFamily="34" charset="0"/>
              <a:cs typeface="Calibri" panose="020F0502020204030204" pitchFamily="34" charset="0"/>
            </a:endParaRPr>
          </a:p>
        </p:txBody>
      </p:sp>
      <p:sp>
        <p:nvSpPr>
          <p:cNvPr id="4" name="object 4"/>
          <p:cNvSpPr txBox="1">
            <a:spLocks noGrp="1"/>
          </p:cNvSpPr>
          <p:nvPr>
            <p:ph idx="4294967295"/>
          </p:nvPr>
        </p:nvSpPr>
        <p:spPr>
          <a:xfrm>
            <a:off x="640079" y="1524000"/>
            <a:ext cx="5029200" cy="4556125"/>
          </a:xfrm>
          <a:prstGeom prst="rect">
            <a:avLst/>
          </a:prstGeom>
        </p:spPr>
        <p:txBody>
          <a:bodyPr vert="horz" lIns="45720" tIns="45720" rIns="45720" bIns="45720" rtlCol="0">
            <a:noAutofit/>
          </a:bodyPr>
          <a:lstStyle/>
          <a:p>
            <a:pPr marL="299085" indent="-286385">
              <a:spcBef>
                <a:spcPts val="100"/>
              </a:spcBef>
              <a:buChar char="•"/>
              <a:tabLst>
                <a:tab pos="299085" algn="l"/>
              </a:tabLst>
            </a:pPr>
            <a:r>
              <a:rPr lang="es-ES_tradnl" sz="2000">
                <a:latin typeface="Calibri" panose="020F0502020204030204" pitchFamily="34" charset="0"/>
                <a:cs typeface="Calibri" panose="020F0502020204030204" pitchFamily="34" charset="0"/>
              </a:rPr>
              <a:t>Podemos definir nuestras propias herramientas (</a:t>
            </a:r>
            <a:r>
              <a:rPr lang="es-ES_tradnl" sz="2000" dirty="0" err="1">
                <a:latin typeface="Calibri" panose="020F0502020204030204" pitchFamily="34" charset="0"/>
                <a:cs typeface="Calibri" panose="020F0502020204030204" pitchFamily="34" charset="0"/>
              </a:rPr>
              <a:t>tools</a:t>
            </a:r>
            <a:r>
              <a:rPr lang="es-ES_tradnl" sz="2000" dirty="0">
                <a:latin typeface="Calibri" panose="020F0502020204030204" pitchFamily="34" charset="0"/>
                <a:cs typeface="Calibri" panose="020F0502020204030204" pitchFamily="34" charset="0"/>
              </a:rPr>
              <a:t>) para ser usadas por el agente.</a:t>
            </a:r>
          </a:p>
          <a:p>
            <a:pPr>
              <a:spcBef>
                <a:spcPts val="90"/>
              </a:spcBef>
              <a:buFont typeface="Arial"/>
              <a:buChar char="•"/>
            </a:pPr>
            <a:endParaRPr lang="es-ES_tradnl" sz="2000" dirty="0">
              <a:latin typeface="Calibri" panose="020F0502020204030204" pitchFamily="34" charset="0"/>
              <a:cs typeface="Calibri" panose="020F0502020204030204" pitchFamily="34" charset="0"/>
            </a:endParaRPr>
          </a:p>
          <a:p>
            <a:pPr marL="299085" marR="672465" indent="-287020">
              <a:buChar char="•"/>
              <a:tabLst>
                <a:tab pos="299085" algn="l"/>
              </a:tabLst>
            </a:pPr>
            <a:r>
              <a:rPr lang="es-ES_tradnl" sz="2000" dirty="0">
                <a:latin typeface="Calibri" panose="020F0502020204030204" pitchFamily="34" charset="0"/>
                <a:cs typeface="Calibri" panose="020F0502020204030204" pitchFamily="34" charset="0"/>
              </a:rPr>
              <a:t>Es muy importante definir bien el </a:t>
            </a:r>
            <a:r>
              <a:rPr lang="es-ES_tradnl" sz="2000" b="1" i="1" dirty="0" err="1">
                <a:latin typeface="Calibri" panose="020F0502020204030204" pitchFamily="34" charset="0"/>
                <a:cs typeface="Calibri" panose="020F0502020204030204" pitchFamily="34" charset="0"/>
              </a:rPr>
              <a:t>docstring</a:t>
            </a:r>
            <a:r>
              <a:rPr lang="es-ES_tradnl" sz="2000" b="1" i="1" dirty="0">
                <a:latin typeface="Calibri" panose="020F0502020204030204" pitchFamily="34" charset="0"/>
                <a:cs typeface="Calibri" panose="020F0502020204030204" pitchFamily="34" charset="0"/>
              </a:rPr>
              <a:t> </a:t>
            </a:r>
            <a:r>
              <a:rPr lang="es-ES_tradnl" sz="2000" dirty="0">
                <a:latin typeface="Calibri" panose="020F0502020204030204" pitchFamily="34" charset="0"/>
                <a:cs typeface="Calibri" panose="020F0502020204030204" pitchFamily="34" charset="0"/>
              </a:rPr>
              <a:t>(descripción de la función) puesto que en base a ello el agente seleccionará o no esa herramienta.</a:t>
            </a:r>
          </a:p>
          <a:p>
            <a:pPr>
              <a:spcBef>
                <a:spcPts val="90"/>
              </a:spcBef>
              <a:buFont typeface="Arial"/>
              <a:buChar char="•"/>
            </a:pPr>
            <a:endParaRPr lang="es-ES_tradnl" sz="2000" dirty="0">
              <a:latin typeface="Calibri" panose="020F0502020204030204" pitchFamily="34" charset="0"/>
              <a:cs typeface="Calibri" panose="020F0502020204030204" pitchFamily="34" charset="0"/>
            </a:endParaRPr>
          </a:p>
          <a:p>
            <a:pPr marL="299085" indent="-286385">
              <a:buChar char="•"/>
              <a:tabLst>
                <a:tab pos="299085" algn="l"/>
              </a:tabLst>
            </a:pPr>
            <a:r>
              <a:rPr lang="es-ES_tradnl" sz="2000" dirty="0">
                <a:latin typeface="Calibri" panose="020F0502020204030204" pitchFamily="34" charset="0"/>
                <a:cs typeface="Calibri" panose="020F0502020204030204" pitchFamily="34" charset="0"/>
              </a:rPr>
              <a:t>El uso de herramientas personalizadas expande el uso de los agentes, podríamos incluso definir herramientas que conecten con </a:t>
            </a:r>
            <a:r>
              <a:rPr lang="es-ES_tradnl" sz="2000" dirty="0" err="1">
                <a:latin typeface="Calibri" panose="020F0502020204030204" pitchFamily="34" charset="0"/>
                <a:cs typeface="Calibri" panose="020F0502020204030204" pitchFamily="34" charset="0"/>
              </a:rPr>
              <a:t>APIs</a:t>
            </a:r>
            <a:r>
              <a:rPr lang="es-ES_tradnl" sz="2000" dirty="0">
                <a:latin typeface="Calibri" panose="020F0502020204030204" pitchFamily="34" charset="0"/>
                <a:cs typeface="Calibri" panose="020F0502020204030204" pitchFamily="34" charset="0"/>
              </a:rPr>
              <a:t> internas de nuestra empresa para determinadas tareas.</a:t>
            </a:r>
          </a:p>
        </p:txBody>
      </p:sp>
      <p:pic>
        <p:nvPicPr>
          <p:cNvPr id="22" name="Imagen 21" descr="Interfaz de usuario gráfica, Texto, Aplicación, Chat o mensaje de texto&#10;&#10;El contenido generado por IA puede ser incorrecto.">
            <a:extLst>
              <a:ext uri="{FF2B5EF4-FFF2-40B4-BE49-F238E27FC236}">
                <a16:creationId xmlns:a16="http://schemas.microsoft.com/office/drawing/2014/main" id="{14A38AD5-46DE-FAB2-6683-96DAE57F1C3F}"/>
              </a:ext>
            </a:extLst>
          </p:cNvPr>
          <p:cNvPicPr>
            <a:picLocks noChangeAspect="1"/>
          </p:cNvPicPr>
          <p:nvPr/>
        </p:nvPicPr>
        <p:blipFill>
          <a:blip r:embed="rId3"/>
          <a:stretch>
            <a:fillRect/>
          </a:stretch>
        </p:blipFill>
        <p:spPr>
          <a:xfrm>
            <a:off x="6096000" y="2286000"/>
            <a:ext cx="5455921" cy="2905278"/>
          </a:xfrm>
          <a:prstGeom prst="rect">
            <a:avLst/>
          </a:prstGeom>
        </p:spPr>
      </p:pic>
      <p:sp>
        <p:nvSpPr>
          <p:cNvPr id="5" name="CuadroTexto 4">
            <a:extLst>
              <a:ext uri="{FF2B5EF4-FFF2-40B4-BE49-F238E27FC236}">
                <a16:creationId xmlns:a16="http://schemas.microsoft.com/office/drawing/2014/main" id="{8B8C1DE7-A905-0839-744F-F571E42CFF46}"/>
              </a:ext>
            </a:extLst>
          </p:cNvPr>
          <p:cNvSpPr txBox="1"/>
          <p:nvPr/>
        </p:nvSpPr>
        <p:spPr>
          <a:xfrm>
            <a:off x="5669279" y="1118134"/>
            <a:ext cx="6100174" cy="369332"/>
          </a:xfrm>
          <a:prstGeom prst="rect">
            <a:avLst/>
          </a:prstGeom>
          <a:noFill/>
        </p:spPr>
        <p:txBody>
          <a:bodyPr wrap="square">
            <a:spAutoFit/>
          </a:bodyPr>
          <a:lstStyle/>
          <a:p>
            <a:r>
              <a:rPr lang="es-ES" dirty="0">
                <a:solidFill>
                  <a:schemeClr val="accent2"/>
                </a:solidFill>
              </a:rPr>
              <a:t>04-Agente con herramientas </a:t>
            </a:r>
            <a:r>
              <a:rPr lang="es-ES" dirty="0" err="1">
                <a:solidFill>
                  <a:schemeClr val="accent2"/>
                </a:solidFill>
              </a:rPr>
              <a:t>personalizadas.ipynb</a:t>
            </a:r>
            <a:endParaRPr lang="es-ES" dirty="0">
              <a:solidFill>
                <a:schemeClr val="accent2"/>
              </a:solidFill>
            </a:endParaRPr>
          </a:p>
        </p:txBody>
      </p:sp>
      <p:sp>
        <p:nvSpPr>
          <p:cNvPr id="7" name="CuadroTexto 6">
            <a:extLst>
              <a:ext uri="{FF2B5EF4-FFF2-40B4-BE49-F238E27FC236}">
                <a16:creationId xmlns:a16="http://schemas.microsoft.com/office/drawing/2014/main" id="{2D73FBDC-CB18-A450-2FD6-CB8C8BB0F816}"/>
              </a:ext>
            </a:extLst>
          </p:cNvPr>
          <p:cNvSpPr txBox="1"/>
          <p:nvPr/>
        </p:nvSpPr>
        <p:spPr>
          <a:xfrm>
            <a:off x="5669279" y="1439108"/>
            <a:ext cx="6100174" cy="369332"/>
          </a:xfrm>
          <a:prstGeom prst="rect">
            <a:avLst/>
          </a:prstGeom>
          <a:noFill/>
        </p:spPr>
        <p:txBody>
          <a:bodyPr wrap="square">
            <a:spAutoFit/>
          </a:bodyPr>
          <a:lstStyle/>
          <a:p>
            <a:r>
              <a:rPr lang="es-ES" dirty="0">
                <a:solidFill>
                  <a:schemeClr val="accent2"/>
                </a:solidFill>
              </a:rPr>
              <a:t>05-Agentes </a:t>
            </a:r>
            <a:r>
              <a:rPr lang="es-ES" dirty="0" err="1">
                <a:solidFill>
                  <a:schemeClr val="accent2"/>
                </a:solidFill>
              </a:rPr>
              <a:t>conversacionales.ipynb</a:t>
            </a:r>
            <a:endParaRPr lang="es-ES" dirty="0">
              <a:solidFill>
                <a:schemeClr val="accen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9"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1" name="Straight Connector 10">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7" name="Rectangle 16">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idx="4294967295"/>
          </p:nvPr>
        </p:nvSpPr>
        <p:spPr>
          <a:xfrm>
            <a:off x="4713224" y="1105351"/>
            <a:ext cx="6353967" cy="3023981"/>
          </a:xfrm>
          <a:prstGeom prst="rect">
            <a:avLst/>
          </a:prstGeom>
        </p:spPr>
        <p:txBody>
          <a:bodyPr vert="horz" lIns="91440" tIns="45720" rIns="91440" bIns="45720" rtlCol="0" anchor="b">
            <a:normAutofit/>
          </a:bodyPr>
          <a:lstStyle/>
          <a:p>
            <a:pPr marL="92075" marR="5080" indent="7938" algn="ctr"/>
            <a:br>
              <a:rPr lang="es-ES" sz="3600" spc="-160" dirty="0"/>
            </a:br>
            <a:br>
              <a:rPr lang="es-ES" sz="3600" spc="-160" dirty="0"/>
            </a:br>
            <a:r>
              <a:rPr lang="es-ES" sz="3600" spc="-160" dirty="0"/>
              <a:t>CASO DE USO</a:t>
            </a:r>
            <a:br>
              <a:rPr lang="es-ES" sz="3600" spc="-160" dirty="0"/>
            </a:br>
            <a:r>
              <a:rPr lang="es-ES" sz="3600" spc="60" dirty="0"/>
              <a:t>Creación</a:t>
            </a:r>
            <a:r>
              <a:rPr lang="es-ES" sz="3600" spc="-20" dirty="0"/>
              <a:t> </a:t>
            </a:r>
            <a:r>
              <a:rPr lang="es-ES" sz="3600" spc="160" dirty="0"/>
              <a:t>de</a:t>
            </a:r>
            <a:r>
              <a:rPr lang="es-ES" sz="3600" spc="-5" dirty="0"/>
              <a:t> </a:t>
            </a:r>
            <a:r>
              <a:rPr lang="es-ES" sz="3600" spc="65" dirty="0"/>
              <a:t>Agente</a:t>
            </a:r>
            <a:r>
              <a:rPr lang="es-ES" sz="3600" spc="-20" dirty="0"/>
              <a:t> </a:t>
            </a:r>
            <a:r>
              <a:rPr lang="es-ES" sz="3600" spc="50" dirty="0" err="1"/>
              <a:t>Chatbot</a:t>
            </a:r>
            <a:r>
              <a:rPr lang="es-ES" sz="3600" spc="-10" dirty="0"/>
              <a:t> </a:t>
            </a:r>
            <a:r>
              <a:rPr lang="es-ES" sz="3600" spc="70" dirty="0"/>
              <a:t>con</a:t>
            </a:r>
            <a:r>
              <a:rPr lang="es-ES" sz="3600" spc="-15" dirty="0"/>
              <a:t> </a:t>
            </a:r>
            <a:r>
              <a:rPr lang="es-ES" sz="3600" spc="70" dirty="0"/>
              <a:t>memoria</a:t>
            </a:r>
            <a:r>
              <a:rPr lang="es-ES" sz="3600" spc="5" dirty="0"/>
              <a:t> </a:t>
            </a:r>
            <a:r>
              <a:rPr lang="es-ES" sz="3600" spc="260" dirty="0"/>
              <a:t>a</a:t>
            </a:r>
            <a:r>
              <a:rPr lang="es-ES" sz="3600" spc="-10" dirty="0"/>
              <a:t> </a:t>
            </a:r>
            <a:r>
              <a:rPr lang="es-ES" sz="3600" dirty="0"/>
              <a:t>partir</a:t>
            </a:r>
            <a:r>
              <a:rPr lang="es-ES" sz="3600" spc="10" dirty="0"/>
              <a:t> </a:t>
            </a:r>
            <a:r>
              <a:rPr lang="es-ES" sz="3600" spc="160" dirty="0"/>
              <a:t>de</a:t>
            </a:r>
            <a:r>
              <a:rPr lang="es-ES" sz="3600" spc="-10" dirty="0"/>
              <a:t> sistema </a:t>
            </a:r>
            <a:r>
              <a:rPr lang="es-ES" sz="3600" dirty="0"/>
              <a:t>RAG</a:t>
            </a:r>
            <a:r>
              <a:rPr lang="es-ES" sz="3600" spc="-140" dirty="0"/>
              <a:t> </a:t>
            </a:r>
            <a:r>
              <a:rPr lang="es-ES" sz="3600" spc="70" dirty="0"/>
              <a:t>con</a:t>
            </a:r>
            <a:r>
              <a:rPr lang="es-ES" sz="3600" spc="-80" dirty="0"/>
              <a:t> </a:t>
            </a:r>
            <a:r>
              <a:rPr lang="es-ES" sz="3600" spc="-10" dirty="0"/>
              <a:t>nuestra</a:t>
            </a:r>
            <a:r>
              <a:rPr lang="es-ES" sz="3600" spc="-75" dirty="0"/>
              <a:t> </a:t>
            </a:r>
            <a:r>
              <a:rPr lang="es-ES" sz="3600" spc="-235" dirty="0"/>
              <a:t>BD</a:t>
            </a:r>
            <a:r>
              <a:rPr lang="es-ES" sz="3600" spc="10" dirty="0"/>
              <a:t> </a:t>
            </a:r>
            <a:r>
              <a:rPr lang="es-ES" sz="3600" spc="-10" dirty="0"/>
              <a:t>Vectorial</a:t>
            </a:r>
            <a:endParaRPr lang="en-US" sz="3400" spc="200" dirty="0">
              <a:solidFill>
                <a:srgbClr val="FFFFFF"/>
              </a:solidFill>
            </a:endParaRPr>
          </a:p>
        </p:txBody>
      </p:sp>
      <p:cxnSp>
        <p:nvCxnSpPr>
          <p:cNvPr id="19" name="Straight Connector 18">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4715636" y="3778122"/>
            <a:ext cx="1284605" cy="628377"/>
          </a:xfrm>
          <a:prstGeom prst="rect">
            <a:avLst/>
          </a:prstGeom>
        </p:spPr>
        <p:txBody>
          <a:bodyPr vert="horz" wrap="square" lIns="0" tIns="12700" rIns="0" bIns="0" rtlCol="0">
            <a:spAutoFit/>
          </a:bodyPr>
          <a:lstStyle/>
          <a:p>
            <a:pPr marL="12700">
              <a:lnSpc>
                <a:spcPct val="100000"/>
              </a:lnSpc>
              <a:spcBef>
                <a:spcPts val="100"/>
              </a:spcBef>
            </a:pPr>
            <a:r>
              <a:rPr sz="2000" spc="-75" dirty="0">
                <a:solidFill>
                  <a:srgbClr val="FFFFFF"/>
                </a:solidFill>
                <a:latin typeface="Calibri" panose="020F0502020204030204" pitchFamily="34" charset="0"/>
                <a:cs typeface="Calibri" panose="020F0502020204030204" pitchFamily="34" charset="0"/>
              </a:rPr>
              <a:t>Herramientas</a:t>
            </a:r>
            <a:endParaRPr sz="2000">
              <a:latin typeface="Calibri" panose="020F0502020204030204" pitchFamily="34" charset="0"/>
              <a:cs typeface="Calibri" panose="020F0502020204030204" pitchFamily="34" charset="0"/>
            </a:endParaRPr>
          </a:p>
        </p:txBody>
      </p:sp>
      <p:sp>
        <p:nvSpPr>
          <p:cNvPr id="21" name="object 21"/>
          <p:cNvSpPr txBox="1"/>
          <p:nvPr/>
        </p:nvSpPr>
        <p:spPr>
          <a:xfrm>
            <a:off x="524967" y="970534"/>
            <a:ext cx="11109960" cy="1872307"/>
          </a:xfrm>
          <a:prstGeom prst="rect">
            <a:avLst/>
          </a:prstGeom>
        </p:spPr>
        <p:txBody>
          <a:bodyPr vert="horz" wrap="square" lIns="0" tIns="12700" rIns="0" bIns="0" rtlCol="0">
            <a:spAutoFit/>
          </a:bodyPr>
          <a:lstStyle/>
          <a:p>
            <a:pPr marL="299085" marR="487680" indent="-287020">
              <a:lnSpc>
                <a:spcPct val="100000"/>
              </a:lnSpc>
              <a:spcBef>
                <a:spcPts val="100"/>
              </a:spcBef>
              <a:buChar char="•"/>
              <a:tabLst>
                <a:tab pos="299085" algn="l"/>
              </a:tabLst>
            </a:pPr>
            <a:r>
              <a:rPr sz="2000" spc="-165" dirty="0">
                <a:latin typeface="Calibri" panose="020F0502020204030204" pitchFamily="34" charset="0"/>
                <a:cs typeface="Calibri" panose="020F0502020204030204" pitchFamily="34" charset="0"/>
              </a:rPr>
              <a:t>Vamos</a:t>
            </a:r>
            <a:r>
              <a:rPr sz="2000" spc="-70" dirty="0">
                <a:latin typeface="Calibri" panose="020F0502020204030204" pitchFamily="34" charset="0"/>
                <a:cs typeface="Calibri" panose="020F0502020204030204" pitchFamily="34" charset="0"/>
              </a:rPr>
              <a:t> </a:t>
            </a:r>
            <a:r>
              <a:rPr sz="2000" spc="-140" dirty="0">
                <a:latin typeface="Calibri" panose="020F0502020204030204" pitchFamily="34" charset="0"/>
                <a:cs typeface="Calibri" panose="020F0502020204030204" pitchFamily="34" charset="0"/>
              </a:rPr>
              <a:t>a</a:t>
            </a:r>
            <a:r>
              <a:rPr sz="2000" spc="-75" dirty="0">
                <a:latin typeface="Calibri" panose="020F0502020204030204" pitchFamily="34" charset="0"/>
                <a:cs typeface="Calibri" panose="020F0502020204030204" pitchFamily="34" charset="0"/>
              </a:rPr>
              <a:t> </a:t>
            </a:r>
            <a:r>
              <a:rPr sz="2000" spc="-85" dirty="0">
                <a:latin typeface="Calibri" panose="020F0502020204030204" pitchFamily="34" charset="0"/>
                <a:cs typeface="Calibri" panose="020F0502020204030204" pitchFamily="34" charset="0"/>
              </a:rPr>
              <a:t>crear</a:t>
            </a:r>
            <a:r>
              <a:rPr sz="2000" spc="-60" dirty="0">
                <a:latin typeface="Calibri" panose="020F0502020204030204" pitchFamily="34" charset="0"/>
                <a:cs typeface="Calibri" panose="020F0502020204030204" pitchFamily="34" charset="0"/>
              </a:rPr>
              <a:t> </a:t>
            </a:r>
            <a:r>
              <a:rPr sz="2000" spc="-70" dirty="0">
                <a:latin typeface="Calibri" panose="020F0502020204030204" pitchFamily="34" charset="0"/>
                <a:cs typeface="Calibri" panose="020F0502020204030204" pitchFamily="34" charset="0"/>
              </a:rPr>
              <a:t>un</a:t>
            </a:r>
            <a:r>
              <a:rPr sz="2000" spc="-60" dirty="0">
                <a:latin typeface="Calibri" panose="020F0502020204030204" pitchFamily="34" charset="0"/>
                <a:cs typeface="Calibri" panose="020F0502020204030204" pitchFamily="34" charset="0"/>
              </a:rPr>
              <a:t> </a:t>
            </a:r>
            <a:r>
              <a:rPr sz="2000" spc="-90" dirty="0">
                <a:latin typeface="Calibri" panose="020F0502020204030204" pitchFamily="34" charset="0"/>
                <a:cs typeface="Calibri" panose="020F0502020204030204" pitchFamily="34" charset="0"/>
              </a:rPr>
              <a:t>agente</a:t>
            </a:r>
            <a:r>
              <a:rPr sz="2000" spc="-75"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que</a:t>
            </a:r>
            <a:r>
              <a:rPr sz="2000" spc="-70" dirty="0">
                <a:latin typeface="Calibri" panose="020F0502020204030204" pitchFamily="34" charset="0"/>
                <a:cs typeface="Calibri" panose="020F0502020204030204" pitchFamily="34" charset="0"/>
              </a:rPr>
              <a:t> </a:t>
            </a:r>
            <a:r>
              <a:rPr sz="2000" spc="-75" dirty="0">
                <a:latin typeface="Calibri" panose="020F0502020204030204" pitchFamily="34" charset="0"/>
                <a:cs typeface="Calibri" panose="020F0502020204030204" pitchFamily="34" charset="0"/>
              </a:rPr>
              <a:t>combine</a:t>
            </a:r>
            <a:r>
              <a:rPr sz="2000" spc="-45" dirty="0">
                <a:latin typeface="Calibri" panose="020F0502020204030204" pitchFamily="34" charset="0"/>
                <a:cs typeface="Calibri" panose="020F0502020204030204" pitchFamily="34" charset="0"/>
              </a:rPr>
              <a:t> </a:t>
            </a:r>
            <a:r>
              <a:rPr sz="2000" spc="-55" dirty="0">
                <a:latin typeface="Calibri" panose="020F0502020204030204" pitchFamily="34" charset="0"/>
                <a:cs typeface="Calibri" panose="020F0502020204030204" pitchFamily="34" charset="0"/>
              </a:rPr>
              <a:t>el</a:t>
            </a:r>
            <a:r>
              <a:rPr sz="2000" spc="-75" dirty="0">
                <a:latin typeface="Calibri" panose="020F0502020204030204" pitchFamily="34" charset="0"/>
                <a:cs typeface="Calibri" panose="020F0502020204030204" pitchFamily="34" charset="0"/>
              </a:rPr>
              <a:t> </a:t>
            </a:r>
            <a:r>
              <a:rPr sz="2000" spc="-55" dirty="0">
                <a:latin typeface="Calibri" panose="020F0502020204030204" pitchFamily="34" charset="0"/>
                <a:cs typeface="Calibri" panose="020F0502020204030204" pitchFamily="34" charset="0"/>
              </a:rPr>
              <a:t>potencial</a:t>
            </a:r>
            <a:r>
              <a:rPr sz="2000" spc="-45"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de</a:t>
            </a:r>
            <a:r>
              <a:rPr sz="2000" spc="-65" dirty="0">
                <a:latin typeface="Calibri" panose="020F0502020204030204" pitchFamily="34" charset="0"/>
                <a:cs typeface="Calibri" panose="020F0502020204030204" pitchFamily="34" charset="0"/>
              </a:rPr>
              <a:t> </a:t>
            </a:r>
            <a:r>
              <a:rPr sz="2000" spc="-120" dirty="0">
                <a:latin typeface="Calibri" panose="020F0502020204030204" pitchFamily="34" charset="0"/>
                <a:cs typeface="Calibri" panose="020F0502020204030204" pitchFamily="34" charset="0"/>
              </a:rPr>
              <a:t>las</a:t>
            </a:r>
            <a:r>
              <a:rPr sz="2000" spc="-80" dirty="0">
                <a:latin typeface="Calibri" panose="020F0502020204030204" pitchFamily="34" charset="0"/>
                <a:cs typeface="Calibri" panose="020F0502020204030204" pitchFamily="34" charset="0"/>
              </a:rPr>
              <a:t> </a:t>
            </a:r>
            <a:r>
              <a:rPr sz="2000" spc="-215" dirty="0">
                <a:latin typeface="Calibri" panose="020F0502020204030204" pitchFamily="34" charset="0"/>
                <a:cs typeface="Calibri" panose="020F0502020204030204" pitchFamily="34" charset="0"/>
              </a:rPr>
              <a:t>BD</a:t>
            </a:r>
            <a:r>
              <a:rPr sz="2000" spc="-60" dirty="0">
                <a:latin typeface="Calibri" panose="020F0502020204030204" pitchFamily="34" charset="0"/>
                <a:cs typeface="Calibri" panose="020F0502020204030204" pitchFamily="34" charset="0"/>
              </a:rPr>
              <a:t> </a:t>
            </a:r>
            <a:r>
              <a:rPr sz="2000" spc="-95" dirty="0">
                <a:latin typeface="Calibri" panose="020F0502020204030204" pitchFamily="34" charset="0"/>
                <a:cs typeface="Calibri" panose="020F0502020204030204" pitchFamily="34" charset="0"/>
              </a:rPr>
              <a:t>Vectorizada</a:t>
            </a:r>
            <a:r>
              <a:rPr sz="2000" spc="-70" dirty="0">
                <a:latin typeface="Calibri" panose="020F0502020204030204" pitchFamily="34" charset="0"/>
                <a:cs typeface="Calibri" panose="020F0502020204030204" pitchFamily="34" charset="0"/>
              </a:rPr>
              <a:t> </a:t>
            </a:r>
            <a:r>
              <a:rPr sz="2000" spc="-105" dirty="0">
                <a:latin typeface="Calibri" panose="020F0502020204030204" pitchFamily="34" charset="0"/>
                <a:cs typeface="Calibri" panose="020F0502020204030204" pitchFamily="34" charset="0"/>
              </a:rPr>
              <a:t>con</a:t>
            </a:r>
            <a:r>
              <a:rPr sz="2000" spc="-60"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nuestros</a:t>
            </a:r>
            <a:r>
              <a:rPr sz="2000" spc="-75" dirty="0">
                <a:latin typeface="Calibri" panose="020F0502020204030204" pitchFamily="34" charset="0"/>
                <a:cs typeface="Calibri" panose="020F0502020204030204" pitchFamily="34" charset="0"/>
              </a:rPr>
              <a:t> </a:t>
            </a:r>
            <a:r>
              <a:rPr sz="2000" spc="-65" dirty="0">
                <a:latin typeface="Calibri" panose="020F0502020204030204" pitchFamily="34" charset="0"/>
                <a:cs typeface="Calibri" panose="020F0502020204030204" pitchFamily="34" charset="0"/>
              </a:rPr>
              <a:t>propios</a:t>
            </a:r>
            <a:r>
              <a:rPr sz="2000" spc="-75"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documentos</a:t>
            </a:r>
            <a:r>
              <a:rPr sz="2000" spc="-75" dirty="0">
                <a:latin typeface="Calibri" panose="020F0502020204030204" pitchFamily="34" charset="0"/>
                <a:cs typeface="Calibri" panose="020F0502020204030204" pitchFamily="34" charset="0"/>
              </a:rPr>
              <a:t> </a:t>
            </a:r>
            <a:r>
              <a:rPr sz="2000" spc="-90" dirty="0">
                <a:latin typeface="Calibri" panose="020F0502020204030204" pitchFamily="34" charset="0"/>
                <a:cs typeface="Calibri" panose="020F0502020204030204" pitchFamily="34" charset="0"/>
              </a:rPr>
              <a:t>y</a:t>
            </a:r>
            <a:r>
              <a:rPr sz="2000" spc="-60" dirty="0">
                <a:latin typeface="Calibri" panose="020F0502020204030204" pitchFamily="34" charset="0"/>
                <a:cs typeface="Calibri" panose="020F0502020204030204" pitchFamily="34" charset="0"/>
              </a:rPr>
              <a:t> </a:t>
            </a:r>
            <a:r>
              <a:rPr sz="2000" spc="-25" dirty="0">
                <a:latin typeface="Calibri" panose="020F0502020204030204" pitchFamily="34" charset="0"/>
                <a:cs typeface="Calibri" panose="020F0502020204030204" pitchFamily="34" charset="0"/>
              </a:rPr>
              <a:t>el </a:t>
            </a:r>
            <a:r>
              <a:rPr sz="2000" spc="-65" dirty="0">
                <a:latin typeface="Calibri" panose="020F0502020204030204" pitchFamily="34" charset="0"/>
                <a:cs typeface="Calibri" panose="020F0502020204030204" pitchFamily="34" charset="0"/>
              </a:rPr>
              <a:t>resto</a:t>
            </a:r>
            <a:r>
              <a:rPr sz="2000" spc="-90"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de </a:t>
            </a:r>
            <a:r>
              <a:rPr lang="es-ES" sz="2000" spc="-10" dirty="0">
                <a:latin typeface="Calibri" panose="020F0502020204030204" pitchFamily="34" charset="0"/>
                <a:cs typeface="Calibri" panose="020F0502020204030204" pitchFamily="34" charset="0"/>
              </a:rPr>
              <a:t>las herramientas</a:t>
            </a:r>
            <a:r>
              <a:rPr sz="2000" spc="-10" dirty="0">
                <a:latin typeface="Calibri" panose="020F0502020204030204" pitchFamily="34" charset="0"/>
                <a:cs typeface="Calibri" panose="020F0502020204030204" pitchFamily="34" charset="0"/>
              </a:rPr>
              <a:t>.</a:t>
            </a:r>
            <a:endParaRPr sz="2000" dirty="0">
              <a:latin typeface="Calibri" panose="020F0502020204030204" pitchFamily="34" charset="0"/>
              <a:cs typeface="Calibri" panose="020F0502020204030204" pitchFamily="34" charset="0"/>
            </a:endParaRP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marR="5080" indent="-287020">
              <a:lnSpc>
                <a:spcPct val="100000"/>
              </a:lnSpc>
              <a:buChar char="•"/>
              <a:tabLst>
                <a:tab pos="299085" algn="l"/>
              </a:tabLst>
            </a:pPr>
            <a:r>
              <a:rPr sz="2000" spc="-160" dirty="0">
                <a:latin typeface="Calibri" panose="020F0502020204030204" pitchFamily="34" charset="0"/>
                <a:cs typeface="Calibri" panose="020F0502020204030204" pitchFamily="34" charset="0"/>
              </a:rPr>
              <a:t>El</a:t>
            </a:r>
            <a:r>
              <a:rPr sz="2000" spc="-75" dirty="0">
                <a:latin typeface="Calibri" panose="020F0502020204030204" pitchFamily="34" charset="0"/>
                <a:cs typeface="Calibri" panose="020F0502020204030204" pitchFamily="34" charset="0"/>
              </a:rPr>
              <a:t> </a:t>
            </a:r>
            <a:r>
              <a:rPr sz="2000" spc="-90" dirty="0">
                <a:latin typeface="Calibri" panose="020F0502020204030204" pitchFamily="34" charset="0"/>
                <a:cs typeface="Calibri" panose="020F0502020204030204" pitchFamily="34" charset="0"/>
              </a:rPr>
              <a:t>agente</a:t>
            </a:r>
            <a:r>
              <a:rPr sz="2000" spc="-75" dirty="0">
                <a:latin typeface="Calibri" panose="020F0502020204030204" pitchFamily="34" charset="0"/>
                <a:cs typeface="Calibri" panose="020F0502020204030204" pitchFamily="34" charset="0"/>
              </a:rPr>
              <a:t> </a:t>
            </a:r>
            <a:r>
              <a:rPr sz="2000" spc="-85" dirty="0">
                <a:latin typeface="Calibri" panose="020F0502020204030204" pitchFamily="34" charset="0"/>
                <a:cs typeface="Calibri" panose="020F0502020204030204" pitchFamily="34" charset="0"/>
              </a:rPr>
              <a:t>debe</a:t>
            </a:r>
            <a:r>
              <a:rPr sz="2000" spc="-75" dirty="0">
                <a:latin typeface="Calibri" panose="020F0502020204030204" pitchFamily="34" charset="0"/>
                <a:cs typeface="Calibri" panose="020F0502020204030204" pitchFamily="34" charset="0"/>
              </a:rPr>
              <a:t> </a:t>
            </a:r>
            <a:r>
              <a:rPr sz="2000" spc="-45" dirty="0">
                <a:latin typeface="Calibri" panose="020F0502020204030204" pitchFamily="34" charset="0"/>
                <a:cs typeface="Calibri" panose="020F0502020204030204" pitchFamily="34" charset="0"/>
              </a:rPr>
              <a:t>verificar</a:t>
            </a:r>
            <a:r>
              <a:rPr sz="2000" spc="-65" dirty="0">
                <a:latin typeface="Calibri" panose="020F0502020204030204" pitchFamily="34" charset="0"/>
                <a:cs typeface="Calibri" panose="020F0502020204030204" pitchFamily="34" charset="0"/>
              </a:rPr>
              <a:t> </a:t>
            </a:r>
            <a:r>
              <a:rPr sz="2000" spc="-105" dirty="0">
                <a:latin typeface="Calibri" panose="020F0502020204030204" pitchFamily="34" charset="0"/>
                <a:cs typeface="Calibri" panose="020F0502020204030204" pitchFamily="34" charset="0"/>
              </a:rPr>
              <a:t>si</a:t>
            </a:r>
            <a:r>
              <a:rPr sz="2000" spc="-75" dirty="0">
                <a:latin typeface="Calibri" panose="020F0502020204030204" pitchFamily="34" charset="0"/>
                <a:cs typeface="Calibri" panose="020F0502020204030204" pitchFamily="34" charset="0"/>
              </a:rPr>
              <a:t> la</a:t>
            </a:r>
            <a:r>
              <a:rPr sz="2000" spc="-60" dirty="0">
                <a:latin typeface="Calibri" panose="020F0502020204030204" pitchFamily="34" charset="0"/>
                <a:cs typeface="Calibri" panose="020F0502020204030204" pitchFamily="34" charset="0"/>
              </a:rPr>
              <a:t> </a:t>
            </a:r>
            <a:r>
              <a:rPr sz="2000" spc="-65" dirty="0">
                <a:latin typeface="Calibri" panose="020F0502020204030204" pitchFamily="34" charset="0"/>
                <a:cs typeface="Calibri" panose="020F0502020204030204" pitchFamily="34" charset="0"/>
              </a:rPr>
              <a:t>herramienta</a:t>
            </a:r>
            <a:r>
              <a:rPr sz="2000" spc="-75" dirty="0">
                <a:latin typeface="Calibri" panose="020F0502020204030204" pitchFamily="34" charset="0"/>
                <a:cs typeface="Calibri" panose="020F0502020204030204" pitchFamily="34" charset="0"/>
              </a:rPr>
              <a:t> apropiada</a:t>
            </a:r>
            <a:r>
              <a:rPr sz="2000" spc="-60" dirty="0">
                <a:latin typeface="Calibri" panose="020F0502020204030204" pitchFamily="34" charset="0"/>
                <a:cs typeface="Calibri" panose="020F0502020204030204" pitchFamily="34" charset="0"/>
              </a:rPr>
              <a:t> </a:t>
            </a:r>
            <a:r>
              <a:rPr sz="2000" spc="-160" dirty="0">
                <a:latin typeface="Calibri" panose="020F0502020204030204" pitchFamily="34" charset="0"/>
                <a:cs typeface="Calibri" panose="020F0502020204030204" pitchFamily="34" charset="0"/>
              </a:rPr>
              <a:t>es</a:t>
            </a:r>
            <a:r>
              <a:rPr sz="2000" spc="-70" dirty="0">
                <a:latin typeface="Calibri" panose="020F0502020204030204" pitchFamily="34" charset="0"/>
                <a:cs typeface="Calibri" panose="020F0502020204030204" pitchFamily="34" charset="0"/>
              </a:rPr>
              <a:t> la</a:t>
            </a:r>
            <a:r>
              <a:rPr sz="2000" spc="-75" dirty="0">
                <a:latin typeface="Calibri" panose="020F0502020204030204" pitchFamily="34" charset="0"/>
                <a:cs typeface="Calibri" panose="020F0502020204030204" pitchFamily="34" charset="0"/>
              </a:rPr>
              <a:t> </a:t>
            </a:r>
            <a:r>
              <a:rPr sz="2000" spc="-95" dirty="0">
                <a:latin typeface="Calibri" panose="020F0502020204030204" pitchFamily="34" charset="0"/>
                <a:cs typeface="Calibri" panose="020F0502020204030204" pitchFamily="34" charset="0"/>
              </a:rPr>
              <a:t>personalizada</a:t>
            </a:r>
            <a:r>
              <a:rPr sz="2000" spc="-55" dirty="0">
                <a:latin typeface="Calibri" panose="020F0502020204030204" pitchFamily="34" charset="0"/>
                <a:cs typeface="Calibri" panose="020F0502020204030204" pitchFamily="34" charset="0"/>
              </a:rPr>
              <a:t> </a:t>
            </a:r>
            <a:r>
              <a:rPr sz="2000" spc="-85" dirty="0">
                <a:latin typeface="Calibri" panose="020F0502020204030204" pitchFamily="34" charset="0"/>
                <a:cs typeface="Calibri" panose="020F0502020204030204" pitchFamily="34" charset="0"/>
              </a:rPr>
              <a:t>que</a:t>
            </a:r>
            <a:r>
              <a:rPr sz="2000" spc="-60" dirty="0">
                <a:latin typeface="Calibri" panose="020F0502020204030204" pitchFamily="34" charset="0"/>
                <a:cs typeface="Calibri" panose="020F0502020204030204" pitchFamily="34" charset="0"/>
              </a:rPr>
              <a:t> </a:t>
            </a:r>
            <a:r>
              <a:rPr sz="2000" spc="-105" dirty="0">
                <a:latin typeface="Calibri" panose="020F0502020204030204" pitchFamily="34" charset="0"/>
                <a:cs typeface="Calibri" panose="020F0502020204030204" pitchFamily="34" charset="0"/>
              </a:rPr>
              <a:t>creemos</a:t>
            </a:r>
            <a:r>
              <a:rPr sz="2000" spc="-70" dirty="0">
                <a:latin typeface="Calibri" panose="020F0502020204030204" pitchFamily="34" charset="0"/>
                <a:cs typeface="Calibri" panose="020F0502020204030204" pitchFamily="34" charset="0"/>
              </a:rPr>
              <a:t> </a:t>
            </a:r>
            <a:r>
              <a:rPr sz="2000" spc="-85" dirty="0">
                <a:latin typeface="Calibri" panose="020F0502020204030204" pitchFamily="34" charset="0"/>
                <a:cs typeface="Calibri" panose="020F0502020204030204" pitchFamily="34" charset="0"/>
              </a:rPr>
              <a:t>que</a:t>
            </a:r>
            <a:r>
              <a:rPr sz="2000" spc="-55" dirty="0">
                <a:latin typeface="Calibri" panose="020F0502020204030204" pitchFamily="34" charset="0"/>
                <a:cs typeface="Calibri" panose="020F0502020204030204" pitchFamily="34" charset="0"/>
              </a:rPr>
              <a:t> </a:t>
            </a:r>
            <a:r>
              <a:rPr sz="2000" spc="-65" dirty="0">
                <a:latin typeface="Calibri" panose="020F0502020204030204" pitchFamily="34" charset="0"/>
                <a:cs typeface="Calibri" panose="020F0502020204030204" pitchFamily="34" charset="0"/>
              </a:rPr>
              <a:t>obtendrá</a:t>
            </a:r>
            <a:r>
              <a:rPr sz="2000" spc="-50"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datos</a:t>
            </a:r>
            <a:r>
              <a:rPr sz="2000" spc="-85"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de</a:t>
            </a:r>
            <a:r>
              <a:rPr sz="2000" spc="-70" dirty="0">
                <a:latin typeface="Calibri" panose="020F0502020204030204" pitchFamily="34" charset="0"/>
                <a:cs typeface="Calibri" panose="020F0502020204030204" pitchFamily="34" charset="0"/>
              </a:rPr>
              <a:t> la</a:t>
            </a:r>
            <a:r>
              <a:rPr sz="2000" spc="-60" dirty="0">
                <a:latin typeface="Calibri" panose="020F0502020204030204" pitchFamily="34" charset="0"/>
                <a:cs typeface="Calibri" panose="020F0502020204030204" pitchFamily="34" charset="0"/>
              </a:rPr>
              <a:t> </a:t>
            </a:r>
            <a:r>
              <a:rPr sz="2000" spc="-80" dirty="0">
                <a:latin typeface="Calibri" panose="020F0502020204030204" pitchFamily="34" charset="0"/>
                <a:cs typeface="Calibri" panose="020F0502020204030204" pitchFamily="34" charset="0"/>
              </a:rPr>
              <a:t>BBDD </a:t>
            </a:r>
            <a:r>
              <a:rPr sz="2000" spc="-70" dirty="0">
                <a:latin typeface="Calibri" panose="020F0502020204030204" pitchFamily="34" charset="0"/>
                <a:cs typeface="Calibri" panose="020F0502020204030204" pitchFamily="34" charset="0"/>
              </a:rPr>
              <a:t>Vectorial </a:t>
            </a:r>
            <a:r>
              <a:rPr sz="2000" spc="-85" dirty="0">
                <a:latin typeface="Calibri" panose="020F0502020204030204" pitchFamily="34" charset="0"/>
                <a:cs typeface="Calibri" panose="020F0502020204030204" pitchFamily="34" charset="0"/>
              </a:rPr>
              <a:t>o,</a:t>
            </a:r>
            <a:r>
              <a:rPr sz="2000" spc="-45" dirty="0">
                <a:latin typeface="Calibri" panose="020F0502020204030204" pitchFamily="34" charset="0"/>
                <a:cs typeface="Calibri" panose="020F0502020204030204" pitchFamily="34" charset="0"/>
              </a:rPr>
              <a:t> </a:t>
            </a:r>
            <a:r>
              <a:rPr sz="2000" spc="-95" dirty="0">
                <a:latin typeface="Calibri" panose="020F0502020204030204" pitchFamily="34" charset="0"/>
                <a:cs typeface="Calibri" panose="020F0502020204030204" pitchFamily="34" charset="0"/>
              </a:rPr>
              <a:t>sin</a:t>
            </a:r>
            <a:r>
              <a:rPr sz="2000" spc="-75" dirty="0">
                <a:latin typeface="Calibri" panose="020F0502020204030204" pitchFamily="34" charset="0"/>
                <a:cs typeface="Calibri" panose="020F0502020204030204" pitchFamily="34" charset="0"/>
              </a:rPr>
              <a:t> </a:t>
            </a:r>
            <a:r>
              <a:rPr sz="2000" spc="-95" dirty="0">
                <a:latin typeface="Calibri" panose="020F0502020204030204" pitchFamily="34" charset="0"/>
                <a:cs typeface="Calibri" panose="020F0502020204030204" pitchFamily="34" charset="0"/>
              </a:rPr>
              <a:t>embargo,</a:t>
            </a:r>
            <a:r>
              <a:rPr sz="2000" spc="-65" dirty="0">
                <a:latin typeface="Calibri" panose="020F0502020204030204" pitchFamily="34" charset="0"/>
                <a:cs typeface="Calibri" panose="020F0502020204030204" pitchFamily="34" charset="0"/>
              </a:rPr>
              <a:t> </a:t>
            </a:r>
            <a:r>
              <a:rPr sz="2000" spc="-85" dirty="0">
                <a:latin typeface="Calibri" panose="020F0502020204030204" pitchFamily="34" charset="0"/>
                <a:cs typeface="Calibri" panose="020F0502020204030204" pitchFamily="34" charset="0"/>
              </a:rPr>
              <a:t>debe</a:t>
            </a:r>
            <a:r>
              <a:rPr sz="2000" spc="-55" dirty="0">
                <a:latin typeface="Calibri" panose="020F0502020204030204" pitchFamily="34" charset="0"/>
                <a:cs typeface="Calibri" panose="020F0502020204030204" pitchFamily="34" charset="0"/>
              </a:rPr>
              <a:t> </a:t>
            </a:r>
            <a:r>
              <a:rPr sz="2000" spc="-100" dirty="0">
                <a:latin typeface="Calibri" panose="020F0502020204030204" pitchFamily="34" charset="0"/>
                <a:cs typeface="Calibri" panose="020F0502020204030204" pitchFamily="34" charset="0"/>
              </a:rPr>
              <a:t>usar</a:t>
            </a:r>
            <a:r>
              <a:rPr sz="2000" spc="-85" dirty="0">
                <a:latin typeface="Calibri" panose="020F0502020204030204" pitchFamily="34" charset="0"/>
                <a:cs typeface="Calibri" panose="020F0502020204030204" pitchFamily="34" charset="0"/>
              </a:rPr>
              <a:t> </a:t>
            </a:r>
            <a:r>
              <a:rPr sz="2000" spc="-75" dirty="0">
                <a:latin typeface="Calibri" panose="020F0502020204030204" pitchFamily="34" charset="0"/>
                <a:cs typeface="Calibri" panose="020F0502020204030204" pitchFamily="34" charset="0"/>
              </a:rPr>
              <a:t>otras</a:t>
            </a:r>
            <a:r>
              <a:rPr sz="2000" spc="-65" dirty="0">
                <a:latin typeface="Calibri" panose="020F0502020204030204" pitchFamily="34" charset="0"/>
                <a:cs typeface="Calibri" panose="020F0502020204030204" pitchFamily="34" charset="0"/>
              </a:rPr>
              <a:t> </a:t>
            </a:r>
            <a:r>
              <a:rPr sz="2000" spc="-75" dirty="0">
                <a:latin typeface="Calibri" panose="020F0502020204030204" pitchFamily="34" charset="0"/>
                <a:cs typeface="Calibri" panose="020F0502020204030204" pitchFamily="34" charset="0"/>
              </a:rPr>
              <a:t>herramientas</a:t>
            </a:r>
            <a:r>
              <a:rPr sz="2000" spc="-65" dirty="0">
                <a:latin typeface="Calibri" panose="020F0502020204030204" pitchFamily="34" charset="0"/>
                <a:cs typeface="Calibri" panose="020F0502020204030204" pitchFamily="34" charset="0"/>
              </a:rPr>
              <a:t> </a:t>
            </a:r>
            <a:r>
              <a:rPr sz="2000" spc="-95" dirty="0">
                <a:latin typeface="Calibri" panose="020F0502020204030204" pitchFamily="34" charset="0"/>
                <a:cs typeface="Calibri" panose="020F0502020204030204" pitchFamily="34" charset="0"/>
              </a:rPr>
              <a:t>como</a:t>
            </a:r>
            <a:r>
              <a:rPr sz="2000" spc="-60" dirty="0">
                <a:latin typeface="Calibri" panose="020F0502020204030204" pitchFamily="34" charset="0"/>
                <a:cs typeface="Calibri" panose="020F0502020204030204" pitchFamily="34" charset="0"/>
              </a:rPr>
              <a:t> Wikipedia</a:t>
            </a:r>
            <a:r>
              <a:rPr sz="2000" spc="-50" dirty="0">
                <a:latin typeface="Calibri" panose="020F0502020204030204" pitchFamily="34" charset="0"/>
                <a:cs typeface="Calibri" panose="020F0502020204030204" pitchFamily="34" charset="0"/>
              </a:rPr>
              <a:t> </a:t>
            </a:r>
            <a:r>
              <a:rPr sz="2000" spc="-100" dirty="0">
                <a:latin typeface="Calibri" panose="020F0502020204030204" pitchFamily="34" charset="0"/>
                <a:cs typeface="Calibri" panose="020F0502020204030204" pitchFamily="34" charset="0"/>
              </a:rPr>
              <a:t>para</a:t>
            </a:r>
            <a:r>
              <a:rPr sz="2000" spc="-70" dirty="0">
                <a:latin typeface="Calibri" panose="020F0502020204030204" pitchFamily="34" charset="0"/>
                <a:cs typeface="Calibri" panose="020F0502020204030204" pitchFamily="34" charset="0"/>
              </a:rPr>
              <a:t> </a:t>
            </a:r>
            <a:r>
              <a:rPr sz="2000" spc="-65" dirty="0">
                <a:latin typeface="Calibri" panose="020F0502020204030204" pitchFamily="34" charset="0"/>
                <a:cs typeface="Calibri" panose="020F0502020204030204" pitchFamily="34" charset="0"/>
              </a:rPr>
              <a:t>consultar</a:t>
            </a:r>
            <a:r>
              <a:rPr sz="2000" spc="-60" dirty="0">
                <a:latin typeface="Calibri" panose="020F0502020204030204" pitchFamily="34" charset="0"/>
                <a:cs typeface="Calibri" panose="020F0502020204030204" pitchFamily="34" charset="0"/>
              </a:rPr>
              <a:t> </a:t>
            </a:r>
            <a:r>
              <a:rPr sz="2000" spc="-55" dirty="0">
                <a:latin typeface="Calibri" panose="020F0502020204030204" pitchFamily="34" charset="0"/>
                <a:cs typeface="Calibri" panose="020F0502020204030204" pitchFamily="34" charset="0"/>
              </a:rPr>
              <a:t>información</a:t>
            </a:r>
            <a:r>
              <a:rPr sz="2000" spc="-45" dirty="0">
                <a:latin typeface="Calibri" panose="020F0502020204030204" pitchFamily="34" charset="0"/>
                <a:cs typeface="Calibri" panose="020F0502020204030204" pitchFamily="34" charset="0"/>
              </a:rPr>
              <a:t> </a:t>
            </a:r>
            <a:r>
              <a:rPr sz="2000" spc="-60" dirty="0">
                <a:latin typeface="Calibri" panose="020F0502020204030204" pitchFamily="34" charset="0"/>
                <a:cs typeface="Calibri" panose="020F0502020204030204" pitchFamily="34" charset="0"/>
              </a:rPr>
              <a:t>o</a:t>
            </a:r>
            <a:r>
              <a:rPr sz="2000" spc="-70" dirty="0">
                <a:latin typeface="Calibri" panose="020F0502020204030204" pitchFamily="34" charset="0"/>
                <a:cs typeface="Calibri" panose="020F0502020204030204" pitchFamily="34" charset="0"/>
              </a:rPr>
              <a:t> </a:t>
            </a:r>
            <a:r>
              <a:rPr sz="2000" spc="-60" dirty="0">
                <a:latin typeface="Calibri" panose="020F0502020204030204" pitchFamily="34" charset="0"/>
                <a:cs typeface="Calibri" panose="020F0502020204030204" pitchFamily="34" charset="0"/>
              </a:rPr>
              <a:t>bien</a:t>
            </a:r>
            <a:r>
              <a:rPr sz="2000" spc="-55" dirty="0">
                <a:latin typeface="Calibri" panose="020F0502020204030204" pitchFamily="34" charset="0"/>
                <a:cs typeface="Calibri" panose="020F0502020204030204" pitchFamily="34" charset="0"/>
              </a:rPr>
              <a:t> </a:t>
            </a:r>
            <a:r>
              <a:rPr sz="2000" spc="-50" dirty="0">
                <a:latin typeface="Calibri" panose="020F0502020204030204" pitchFamily="34" charset="0"/>
                <a:cs typeface="Calibri" panose="020F0502020204030204" pitchFamily="34" charset="0"/>
              </a:rPr>
              <a:t>el</a:t>
            </a:r>
            <a:r>
              <a:rPr sz="2000" spc="-60" dirty="0">
                <a:latin typeface="Calibri" panose="020F0502020204030204" pitchFamily="34" charset="0"/>
                <a:cs typeface="Calibri" panose="020F0502020204030204" pitchFamily="34" charset="0"/>
              </a:rPr>
              <a:t> </a:t>
            </a:r>
            <a:r>
              <a:rPr sz="2000" spc="-10" dirty="0">
                <a:latin typeface="Calibri" panose="020F0502020204030204" pitchFamily="34" charset="0"/>
                <a:cs typeface="Calibri" panose="020F0502020204030204" pitchFamily="34" charset="0"/>
              </a:rPr>
              <a:t>propio </a:t>
            </a:r>
            <a:r>
              <a:rPr sz="2000" spc="-60" dirty="0">
                <a:latin typeface="Calibri" panose="020F0502020204030204" pitchFamily="34" charset="0"/>
                <a:cs typeface="Calibri" panose="020F0502020204030204" pitchFamily="34" charset="0"/>
              </a:rPr>
              <a:t>conocimiento</a:t>
            </a:r>
            <a:r>
              <a:rPr sz="2000" spc="-70" dirty="0">
                <a:latin typeface="Calibri" panose="020F0502020204030204" pitchFamily="34" charset="0"/>
                <a:cs typeface="Calibri" panose="020F0502020204030204" pitchFamily="34" charset="0"/>
              </a:rPr>
              <a:t> </a:t>
            </a:r>
            <a:r>
              <a:rPr sz="2000" spc="-50" dirty="0">
                <a:latin typeface="Calibri" panose="020F0502020204030204" pitchFamily="34" charset="0"/>
                <a:cs typeface="Calibri" panose="020F0502020204030204" pitchFamily="34" charset="0"/>
              </a:rPr>
              <a:t>del</a:t>
            </a:r>
            <a:r>
              <a:rPr sz="2000" spc="-70" dirty="0">
                <a:latin typeface="Calibri" panose="020F0502020204030204" pitchFamily="34" charset="0"/>
                <a:cs typeface="Calibri" panose="020F0502020204030204" pitchFamily="34" charset="0"/>
              </a:rPr>
              <a:t> </a:t>
            </a:r>
            <a:r>
              <a:rPr sz="2000" spc="-20" dirty="0">
                <a:latin typeface="Calibri" panose="020F0502020204030204" pitchFamily="34" charset="0"/>
                <a:cs typeface="Calibri" panose="020F0502020204030204" pitchFamily="34" charset="0"/>
              </a:rPr>
              <a:t>LLM.</a:t>
            </a:r>
            <a:endParaRPr sz="2000" dirty="0">
              <a:latin typeface="Calibri" panose="020F0502020204030204" pitchFamily="34" charset="0"/>
              <a:cs typeface="Calibri" panose="020F0502020204030204" pitchFamily="34" charset="0"/>
            </a:endParaRPr>
          </a:p>
        </p:txBody>
      </p:sp>
      <p:pic>
        <p:nvPicPr>
          <p:cNvPr id="24" name="Imagen 23">
            <a:extLst>
              <a:ext uri="{FF2B5EF4-FFF2-40B4-BE49-F238E27FC236}">
                <a16:creationId xmlns:a16="http://schemas.microsoft.com/office/drawing/2014/main" id="{338394E3-F479-2CBB-9403-2672C170AB8B}"/>
              </a:ext>
            </a:extLst>
          </p:cNvPr>
          <p:cNvPicPr>
            <a:picLocks noChangeAspect="1"/>
          </p:cNvPicPr>
          <p:nvPr/>
        </p:nvPicPr>
        <p:blipFill>
          <a:blip r:embed="rId2"/>
          <a:stretch>
            <a:fillRect/>
          </a:stretch>
        </p:blipFill>
        <p:spPr>
          <a:xfrm>
            <a:off x="2857500" y="2951125"/>
            <a:ext cx="6477000" cy="3655336"/>
          </a:xfrm>
          <a:prstGeom prst="rect">
            <a:avLst/>
          </a:prstGeom>
        </p:spPr>
      </p:pic>
      <p:sp>
        <p:nvSpPr>
          <p:cNvPr id="3" name="CuadroTexto 2">
            <a:extLst>
              <a:ext uri="{FF2B5EF4-FFF2-40B4-BE49-F238E27FC236}">
                <a16:creationId xmlns:a16="http://schemas.microsoft.com/office/drawing/2014/main" id="{68ACE173-A073-7C93-63CE-81CC917310A9}"/>
              </a:ext>
            </a:extLst>
          </p:cNvPr>
          <p:cNvSpPr txBox="1"/>
          <p:nvPr/>
        </p:nvSpPr>
        <p:spPr>
          <a:xfrm>
            <a:off x="3200400" y="270061"/>
            <a:ext cx="8534400" cy="369332"/>
          </a:xfrm>
          <a:prstGeom prst="rect">
            <a:avLst/>
          </a:prstGeom>
          <a:noFill/>
        </p:spPr>
        <p:txBody>
          <a:bodyPr wrap="square">
            <a:spAutoFit/>
          </a:bodyPr>
          <a:lstStyle/>
          <a:p>
            <a:r>
              <a:rPr lang="es-ES" dirty="0">
                <a:solidFill>
                  <a:schemeClr val="accent2"/>
                </a:solidFill>
              </a:rPr>
              <a:t>06-CASO DE </a:t>
            </a:r>
            <a:r>
              <a:rPr lang="es-ES" dirty="0" err="1">
                <a:solidFill>
                  <a:schemeClr val="accent2"/>
                </a:solidFill>
              </a:rPr>
              <a:t>USO_Agente</a:t>
            </a:r>
            <a:r>
              <a:rPr lang="es-ES" dirty="0">
                <a:solidFill>
                  <a:schemeClr val="accent2"/>
                </a:solidFill>
              </a:rPr>
              <a:t> </a:t>
            </a:r>
            <a:r>
              <a:rPr lang="es-ES" dirty="0" err="1">
                <a:solidFill>
                  <a:schemeClr val="accent2"/>
                </a:solidFill>
              </a:rPr>
              <a:t>Chatbot</a:t>
            </a:r>
            <a:r>
              <a:rPr lang="es-ES" dirty="0">
                <a:solidFill>
                  <a:schemeClr val="accent2"/>
                </a:solidFill>
              </a:rPr>
              <a:t> con BD Vectorial interna y múltiples herramientas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a:extLst>
            <a:ext uri="{FF2B5EF4-FFF2-40B4-BE49-F238E27FC236}">
              <a16:creationId xmlns:a16="http://schemas.microsoft.com/office/drawing/2014/main" id="{3A6FA234-6282-8569-F968-911B05F16F3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1F1226A-29BE-2F97-7B8B-5A862A0D0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9" name="Oval 5">
            <a:extLst>
              <a:ext uri="{FF2B5EF4-FFF2-40B4-BE49-F238E27FC236}">
                <a16:creationId xmlns:a16="http://schemas.microsoft.com/office/drawing/2014/main" id="{2EB47207-EAB4-DA1E-BBF3-0C6FFE0CE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1" name="Straight Connector 10">
            <a:extLst>
              <a:ext uri="{FF2B5EF4-FFF2-40B4-BE49-F238E27FC236}">
                <a16:creationId xmlns:a16="http://schemas.microsoft.com/office/drawing/2014/main" id="{65F7ECF3-CF37-81C0-3ED2-25EF83CFFB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4D36DCFE-6749-26B2-ED32-A880A3D8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6">
            <a:extLst>
              <a:ext uri="{FF2B5EF4-FFF2-40B4-BE49-F238E27FC236}">
                <a16:creationId xmlns:a16="http://schemas.microsoft.com/office/drawing/2014/main" id="{21A2E81A-B7F0-BD44-07F4-5D99261D4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7" name="Rectangle 16">
            <a:extLst>
              <a:ext uri="{FF2B5EF4-FFF2-40B4-BE49-F238E27FC236}">
                <a16:creationId xmlns:a16="http://schemas.microsoft.com/office/drawing/2014/main" id="{CC88C0BB-0630-FDD3-827D-BB6A382A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a:extLst>
              <a:ext uri="{FF2B5EF4-FFF2-40B4-BE49-F238E27FC236}">
                <a16:creationId xmlns:a16="http://schemas.microsoft.com/office/drawing/2014/main" id="{4A73FCB9-6A8A-1673-87CD-DA49BB0D00B3}"/>
              </a:ext>
            </a:extLst>
          </p:cNvPr>
          <p:cNvSpPr txBox="1">
            <a:spLocks noGrp="1"/>
          </p:cNvSpPr>
          <p:nvPr>
            <p:ph type="title" idx="4294967295"/>
          </p:nvPr>
        </p:nvSpPr>
        <p:spPr>
          <a:xfrm>
            <a:off x="4713224" y="1105351"/>
            <a:ext cx="6353967" cy="3023981"/>
          </a:xfrm>
          <a:prstGeom prst="rect">
            <a:avLst/>
          </a:prstGeom>
        </p:spPr>
        <p:txBody>
          <a:bodyPr vert="horz" lIns="91440" tIns="45720" rIns="91440" bIns="45720" rtlCol="0" anchor="b">
            <a:normAutofit/>
          </a:bodyPr>
          <a:lstStyle/>
          <a:p>
            <a:pPr marL="92075" marR="5080" indent="7938" algn="ctr"/>
            <a:r>
              <a:rPr lang="es-ES_tradnl" sz="3400" spc="200" dirty="0">
                <a:solidFill>
                  <a:srgbClr val="FFFFFF"/>
                </a:solidFill>
              </a:rPr>
              <a:t>CASO DE USO</a:t>
            </a:r>
            <a:br>
              <a:rPr lang="es-ES_tradnl" sz="3400" spc="200" dirty="0">
                <a:solidFill>
                  <a:srgbClr val="FFFFFF"/>
                </a:solidFill>
              </a:rPr>
            </a:br>
            <a:r>
              <a:rPr lang="es-ES_tradnl" sz="3400" spc="200" dirty="0">
                <a:solidFill>
                  <a:srgbClr val="FFFFFF"/>
                </a:solidFill>
              </a:rPr>
              <a:t>Creación de Agente para Análisis automático SQL a partir de consultas en lenguaje natural</a:t>
            </a:r>
          </a:p>
        </p:txBody>
      </p:sp>
      <p:cxnSp>
        <p:nvCxnSpPr>
          <p:cNvPr id="19" name="Straight Connector 18">
            <a:extLst>
              <a:ext uri="{FF2B5EF4-FFF2-40B4-BE49-F238E27FC236}">
                <a16:creationId xmlns:a16="http://schemas.microsoft.com/office/drawing/2014/main" id="{3B2FEDA6-80BE-F219-7AC1-4603C9D55E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062F3797-1A5A-3E2F-47CB-CE90EE889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288849"/>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n 27">
            <a:extLst>
              <a:ext uri="{FF2B5EF4-FFF2-40B4-BE49-F238E27FC236}">
                <a16:creationId xmlns:a16="http://schemas.microsoft.com/office/drawing/2014/main" id="{16566BE3-CC15-C68F-34E2-9071716FE988}"/>
              </a:ext>
            </a:extLst>
          </p:cNvPr>
          <p:cNvPicPr>
            <a:picLocks noChangeAspect="1"/>
          </p:cNvPicPr>
          <p:nvPr/>
        </p:nvPicPr>
        <p:blipFill>
          <a:blip r:embed="rId2"/>
          <a:stretch>
            <a:fillRect/>
          </a:stretch>
        </p:blipFill>
        <p:spPr>
          <a:xfrm>
            <a:off x="152401" y="990600"/>
            <a:ext cx="11582400" cy="5005084"/>
          </a:xfrm>
          <a:prstGeom prst="rect">
            <a:avLst/>
          </a:prstGeom>
        </p:spPr>
      </p:pic>
      <p:sp>
        <p:nvSpPr>
          <p:cNvPr id="3" name="CuadroTexto 2">
            <a:extLst>
              <a:ext uri="{FF2B5EF4-FFF2-40B4-BE49-F238E27FC236}">
                <a16:creationId xmlns:a16="http://schemas.microsoft.com/office/drawing/2014/main" id="{3B9B1688-3139-6D60-64B0-E74DB8892486}"/>
              </a:ext>
            </a:extLst>
          </p:cNvPr>
          <p:cNvSpPr txBox="1"/>
          <p:nvPr/>
        </p:nvSpPr>
        <p:spPr>
          <a:xfrm>
            <a:off x="3045912" y="374540"/>
            <a:ext cx="7698287" cy="369332"/>
          </a:xfrm>
          <a:prstGeom prst="rect">
            <a:avLst/>
          </a:prstGeom>
          <a:noFill/>
        </p:spPr>
        <p:txBody>
          <a:bodyPr wrap="square">
            <a:spAutoFit/>
          </a:bodyPr>
          <a:lstStyle/>
          <a:p>
            <a:r>
              <a:rPr lang="es-ES" dirty="0">
                <a:solidFill>
                  <a:schemeClr val="accent2"/>
                </a:solidFill>
              </a:rPr>
              <a:t>07-CASO DE </a:t>
            </a:r>
            <a:r>
              <a:rPr lang="es-ES" dirty="0" err="1">
                <a:solidFill>
                  <a:schemeClr val="accent2"/>
                </a:solidFill>
              </a:rPr>
              <a:t>USO_Creación</a:t>
            </a:r>
            <a:r>
              <a:rPr lang="es-ES" dirty="0">
                <a:solidFill>
                  <a:schemeClr val="accent2"/>
                </a:solidFill>
              </a:rPr>
              <a:t> de Agente para Análisis automático </a:t>
            </a:r>
            <a:r>
              <a:rPr lang="es-ES" dirty="0" err="1">
                <a:solidFill>
                  <a:schemeClr val="accent2"/>
                </a:solidFill>
              </a:rPr>
              <a:t>SQL.ipynb</a:t>
            </a:r>
            <a:endParaRPr lang="es-ES" dirty="0">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235867" y="325891"/>
            <a:ext cx="9720263" cy="606192"/>
          </a:xfrm>
          <a:prstGeom prst="rect">
            <a:avLst/>
          </a:prstGeom>
        </p:spPr>
        <p:txBody>
          <a:bodyPr vert="horz" wrap="square" lIns="0" tIns="173609" rIns="0" bIns="0" rtlCol="0">
            <a:spAutoFit/>
          </a:bodyPr>
          <a:lstStyle/>
          <a:p>
            <a:pPr marL="12700" algn="ctr">
              <a:lnSpc>
                <a:spcPct val="100000"/>
              </a:lnSpc>
              <a:spcBef>
                <a:spcPts val="95"/>
              </a:spcBef>
            </a:pPr>
            <a:r>
              <a:rPr lang="es-ES" sz="2800" b="1" spc="0" dirty="0">
                <a:latin typeface="Calibri" panose="020F0502020204030204" pitchFamily="34" charset="0"/>
                <a:cs typeface="Calibri" panose="020F0502020204030204" pitchFamily="34" charset="0"/>
              </a:rPr>
              <a:t>¿Qué es </a:t>
            </a:r>
            <a:r>
              <a:rPr lang="es-ES" sz="2800" b="1" spc="0" dirty="0" err="1">
                <a:latin typeface="Calibri" panose="020F0502020204030204" pitchFamily="34" charset="0"/>
                <a:cs typeface="Calibri" panose="020F0502020204030204" pitchFamily="34" charset="0"/>
              </a:rPr>
              <a:t>Langchain</a:t>
            </a:r>
            <a:r>
              <a:rPr lang="es-ES" sz="2800" b="1" spc="0" dirty="0">
                <a:latin typeface="Calibri" panose="020F0502020204030204" pitchFamily="34" charset="0"/>
                <a:cs typeface="Calibri" panose="020F0502020204030204" pitchFamily="34" charset="0"/>
              </a:rPr>
              <a:t> y cuáles son sus componentes?</a:t>
            </a:r>
          </a:p>
        </p:txBody>
      </p:sp>
      <p:sp>
        <p:nvSpPr>
          <p:cNvPr id="3" name="object 3"/>
          <p:cNvSpPr txBox="1"/>
          <p:nvPr/>
        </p:nvSpPr>
        <p:spPr>
          <a:xfrm>
            <a:off x="862012" y="1766252"/>
            <a:ext cx="10796588" cy="3895938"/>
          </a:xfrm>
          <a:prstGeom prst="rect">
            <a:avLst/>
          </a:prstGeom>
        </p:spPr>
        <p:txBody>
          <a:bodyPr vert="horz" wrap="square" lIns="0" tIns="12700" rIns="0" bIns="0" rtlCol="0">
            <a:spAutoFit/>
          </a:bodyPr>
          <a:lstStyle/>
          <a:p>
            <a:pPr marL="455295" marR="497840" indent="-342900" algn="just">
              <a:spcBef>
                <a:spcPts val="100"/>
              </a:spcBef>
              <a:buFont typeface="Arial"/>
              <a:buChar char="•"/>
              <a:tabLst>
                <a:tab pos="399415" algn="l"/>
              </a:tabLst>
            </a:pPr>
            <a:r>
              <a:rPr lang="es-ES" sz="2000" b="1" dirty="0" err="1">
                <a:latin typeface="Calibri" panose="020F0502020204030204" pitchFamily="34" charset="0"/>
                <a:cs typeface="Calibri" panose="020F0502020204030204" pitchFamily="34" charset="0"/>
              </a:rPr>
              <a:t>LangChain</a:t>
            </a:r>
            <a:r>
              <a:rPr lang="es-ES" sz="2000" b="1" dirty="0">
                <a:latin typeface="Calibri" panose="020F0502020204030204" pitchFamily="34" charset="0"/>
                <a:cs typeface="Calibri" panose="020F0502020204030204" pitchFamily="34" charset="0"/>
              </a:rPr>
              <a:t> </a:t>
            </a:r>
            <a:r>
              <a:rPr lang="es-ES" sz="2000" dirty="0">
                <a:latin typeface="Calibri" panose="020F0502020204030204" pitchFamily="34" charset="0"/>
                <a:cs typeface="Calibri" panose="020F0502020204030204" pitchFamily="34" charset="0"/>
              </a:rPr>
              <a:t>es un </a:t>
            </a:r>
            <a:r>
              <a:rPr lang="es-ES" sz="2000" dirty="0" err="1">
                <a:latin typeface="Calibri" panose="020F0502020204030204" pitchFamily="34" charset="0"/>
                <a:cs typeface="Calibri" panose="020F0502020204030204" pitchFamily="34" charset="0"/>
              </a:rPr>
              <a:t>framework</a:t>
            </a:r>
            <a:r>
              <a:rPr lang="es-ES" sz="2000" dirty="0">
                <a:latin typeface="Calibri" panose="020F0502020204030204" pitchFamily="34" charset="0"/>
                <a:cs typeface="Calibri" panose="020F0502020204030204" pitchFamily="34" charset="0"/>
              </a:rPr>
              <a:t> para desarrollar </a:t>
            </a:r>
            <a:r>
              <a:rPr lang="es-ES" sz="2000" b="1" dirty="0">
                <a:latin typeface="Calibri" panose="020F0502020204030204" pitchFamily="34" charset="0"/>
                <a:cs typeface="Calibri" panose="020F0502020204030204" pitchFamily="34" charset="0"/>
              </a:rPr>
              <a:t>aplicaciones </a:t>
            </a:r>
            <a:r>
              <a:rPr lang="es-ES" sz="2000" dirty="0">
                <a:latin typeface="Calibri" panose="020F0502020204030204" pitchFamily="34" charset="0"/>
                <a:cs typeface="Calibri" panose="020F0502020204030204" pitchFamily="34" charset="0"/>
              </a:rPr>
              <a:t>impulsadas por modelos de lenguaje grandes (</a:t>
            </a:r>
            <a:r>
              <a:rPr lang="es-ES" sz="2000" dirty="0" err="1">
                <a:latin typeface="Calibri" panose="020F0502020204030204" pitchFamily="34" charset="0"/>
                <a:cs typeface="Calibri" panose="020F0502020204030204" pitchFamily="34" charset="0"/>
              </a:rPr>
              <a:t>LLMs</a:t>
            </a:r>
            <a:r>
              <a:rPr lang="es-ES" sz="2000" dirty="0">
                <a:latin typeface="Calibri" panose="020F0502020204030204" pitchFamily="34" charset="0"/>
                <a:cs typeface="Calibri" panose="020F0502020204030204" pitchFamily="34" charset="0"/>
              </a:rPr>
              <a:t>), como los modelos GPT de </a:t>
            </a:r>
            <a:r>
              <a:rPr lang="es-ES" sz="2000" dirty="0" err="1">
                <a:latin typeface="Calibri" panose="020F0502020204030204" pitchFamily="34" charset="0"/>
                <a:cs typeface="Calibri" panose="020F0502020204030204" pitchFamily="34" charset="0"/>
              </a:rPr>
              <a:t>OpenAI</a:t>
            </a:r>
            <a:r>
              <a:rPr lang="es-ES" sz="2000" dirty="0">
                <a:latin typeface="Calibri" panose="020F0502020204030204" pitchFamily="34" charset="0"/>
                <a:cs typeface="Calibri" panose="020F0502020204030204" pitchFamily="34" charset="0"/>
              </a:rPr>
              <a:t> o PaLM-2 de Google o Gemini LLM.</a:t>
            </a:r>
          </a:p>
          <a:p>
            <a:pPr algn="just">
              <a:lnSpc>
                <a:spcPct val="100000"/>
              </a:lnSpc>
              <a:spcBef>
                <a:spcPts val="90"/>
              </a:spcBef>
              <a:buFont typeface="Arial"/>
              <a:buChar char="•"/>
            </a:pPr>
            <a:endParaRPr lang="es-ES" sz="2000" dirty="0">
              <a:latin typeface="Calibri" panose="020F0502020204030204" pitchFamily="34" charset="0"/>
              <a:cs typeface="Calibri" panose="020F0502020204030204" pitchFamily="34" charset="0"/>
            </a:endParaRPr>
          </a:p>
          <a:p>
            <a:pPr marL="399415" indent="-287020" algn="just">
              <a:lnSpc>
                <a:spcPct val="100000"/>
              </a:lnSpc>
              <a:buChar char="•"/>
              <a:tabLst>
                <a:tab pos="399415" algn="l"/>
              </a:tabLst>
            </a:pPr>
            <a:r>
              <a:rPr lang="es-ES" sz="2000" dirty="0">
                <a:latin typeface="Calibri" panose="020F0502020204030204" pitchFamily="34" charset="0"/>
                <a:cs typeface="Calibri" panose="020F0502020204030204" pitchFamily="34" charset="0"/>
              </a:rPr>
              <a:t>El </a:t>
            </a:r>
            <a:r>
              <a:rPr lang="es-ES" sz="2000" dirty="0" err="1">
                <a:latin typeface="Calibri" panose="020F0502020204030204" pitchFamily="34" charset="0"/>
                <a:cs typeface="Calibri" panose="020F0502020204030204" pitchFamily="34" charset="0"/>
              </a:rPr>
              <a:t>framework</a:t>
            </a:r>
            <a:r>
              <a:rPr lang="es-ES" sz="2000" dirty="0">
                <a:latin typeface="Calibri" panose="020F0502020204030204" pitchFamily="34" charset="0"/>
                <a:cs typeface="Calibri" panose="020F0502020204030204" pitchFamily="34" charset="0"/>
              </a:rPr>
              <a:t> </a:t>
            </a:r>
            <a:r>
              <a:rPr lang="es-ES" sz="2000" dirty="0" err="1">
                <a:latin typeface="Calibri" panose="020F0502020204030204" pitchFamily="34" charset="0"/>
                <a:cs typeface="Calibri" panose="020F0502020204030204" pitchFamily="34" charset="0"/>
              </a:rPr>
              <a:t>Langchain</a:t>
            </a:r>
            <a:r>
              <a:rPr lang="es-ES" sz="2000" dirty="0">
                <a:latin typeface="Calibri" panose="020F0502020204030204" pitchFamily="34" charset="0"/>
                <a:cs typeface="Calibri" panose="020F0502020204030204" pitchFamily="34" charset="0"/>
              </a:rPr>
              <a:t> se consiste en una serie de </a:t>
            </a:r>
            <a:r>
              <a:rPr lang="es-ES" sz="2000" b="1" dirty="0">
                <a:latin typeface="Calibri" panose="020F0502020204030204" pitchFamily="34" charset="0"/>
                <a:cs typeface="Calibri" panose="020F0502020204030204" pitchFamily="34" charset="0"/>
              </a:rPr>
              <a:t>módulos </a:t>
            </a:r>
            <a:r>
              <a:rPr lang="es-ES" sz="2000" dirty="0">
                <a:latin typeface="Calibri" panose="020F0502020204030204" pitchFamily="34" charset="0"/>
                <a:cs typeface="Calibri" panose="020F0502020204030204" pitchFamily="34" charset="0"/>
              </a:rPr>
              <a:t>(a veces también denominados componentes).</a:t>
            </a:r>
          </a:p>
          <a:p>
            <a:pPr algn="just">
              <a:lnSpc>
                <a:spcPct val="100000"/>
              </a:lnSpc>
              <a:spcBef>
                <a:spcPts val="90"/>
              </a:spcBef>
              <a:buFont typeface="Arial"/>
              <a:buChar char="•"/>
            </a:pPr>
            <a:endParaRPr lang="es-ES" sz="2000" dirty="0">
              <a:latin typeface="Calibri" panose="020F0502020204030204" pitchFamily="34" charset="0"/>
              <a:cs typeface="Calibri" panose="020F0502020204030204" pitchFamily="34" charset="0"/>
            </a:endParaRPr>
          </a:p>
          <a:p>
            <a:pPr marL="399415" marR="5080" indent="-287020" algn="just">
              <a:lnSpc>
                <a:spcPct val="100000"/>
              </a:lnSpc>
              <a:buChar char="•"/>
              <a:tabLst>
                <a:tab pos="399415" algn="l"/>
              </a:tabLst>
            </a:pPr>
            <a:r>
              <a:rPr lang="es-ES" sz="2000" dirty="0">
                <a:latin typeface="Calibri" panose="020F0502020204030204" pitchFamily="34" charset="0"/>
                <a:cs typeface="Calibri" panose="020F0502020204030204" pitchFamily="34" charset="0"/>
              </a:rPr>
              <a:t>Los </a:t>
            </a:r>
            <a:r>
              <a:rPr lang="es-ES" sz="2000" b="1" dirty="0">
                <a:latin typeface="Calibri" panose="020F0502020204030204" pitchFamily="34" charset="0"/>
                <a:cs typeface="Calibri" panose="020F0502020204030204" pitchFamily="34" charset="0"/>
              </a:rPr>
              <a:t>agentes </a:t>
            </a:r>
            <a:r>
              <a:rPr lang="es-ES" sz="2000" dirty="0" err="1">
                <a:latin typeface="Calibri" panose="020F0502020204030204" pitchFamily="34" charset="0"/>
                <a:cs typeface="Calibri" panose="020F0502020204030204" pitchFamily="34" charset="0"/>
              </a:rPr>
              <a:t>LangChain</a:t>
            </a:r>
            <a:r>
              <a:rPr lang="es-ES" sz="2000" dirty="0">
                <a:latin typeface="Calibri" panose="020F0502020204030204" pitchFamily="34" charset="0"/>
                <a:cs typeface="Calibri" panose="020F0502020204030204" pitchFamily="34" charset="0"/>
              </a:rPr>
              <a:t>, son aplicaciones basadas en LLM extremadamente poderosas que permiten realizar tareas complejas y permiten que un LLM realice acciones (búsqueda en Wikipedia, usar una calculadora, herramientas personalizadas, etc.).</a:t>
            </a:r>
          </a:p>
          <a:p>
            <a:pPr>
              <a:lnSpc>
                <a:spcPct val="100000"/>
              </a:lnSpc>
              <a:spcBef>
                <a:spcPts val="750"/>
              </a:spcBef>
            </a:pPr>
            <a:endParaRPr lang="es-ES" sz="2000" dirty="0">
              <a:latin typeface="Calibri" panose="020F0502020204030204" pitchFamily="34" charset="0"/>
              <a:cs typeface="Calibri" panose="020F0502020204030204" pitchFamily="34" charset="0"/>
            </a:endParaRPr>
          </a:p>
          <a:p>
            <a:pPr marL="12700" algn="ctr">
              <a:lnSpc>
                <a:spcPct val="100000"/>
              </a:lnSpc>
              <a:buSzPct val="138888"/>
              <a:tabLst>
                <a:tab pos="399415" algn="l"/>
              </a:tabLst>
            </a:pPr>
            <a:r>
              <a:rPr lang="es-ES" sz="2200" b="1" dirty="0">
                <a:latin typeface="Calibri" panose="020F0502020204030204" pitchFamily="34" charset="0"/>
                <a:cs typeface="Calibri" panose="020F0502020204030204" pitchFamily="34" charset="0"/>
              </a:rPr>
              <a:t>Documentación Python </a:t>
            </a:r>
            <a:r>
              <a:rPr lang="es-ES" sz="2200" b="1" dirty="0" err="1">
                <a:latin typeface="Calibri" panose="020F0502020204030204" pitchFamily="34" charset="0"/>
                <a:cs typeface="Calibri" panose="020F0502020204030204" pitchFamily="34" charset="0"/>
              </a:rPr>
              <a:t>Langchain</a:t>
            </a:r>
            <a:endParaRPr lang="es-ES" sz="2200" b="1" dirty="0">
              <a:latin typeface="Calibri" panose="020F0502020204030204" pitchFamily="34" charset="0"/>
              <a:cs typeface="Calibri" panose="020F0502020204030204" pitchFamily="34" charset="0"/>
            </a:endParaRPr>
          </a:p>
          <a:p>
            <a:pPr marL="12700" algn="ctr">
              <a:lnSpc>
                <a:spcPct val="100000"/>
              </a:lnSpc>
              <a:buSzPct val="138888"/>
              <a:tabLst>
                <a:tab pos="399415" algn="l"/>
              </a:tabLst>
            </a:pPr>
            <a:r>
              <a:rPr lang="es-ES" sz="2200" b="1" dirty="0">
                <a:latin typeface="Calibri" panose="020F0502020204030204" pitchFamily="34" charset="0"/>
                <a:cs typeface="Calibri" panose="020F0502020204030204" pitchFamily="34" charset="0"/>
              </a:rPr>
              <a:t> </a:t>
            </a:r>
            <a:r>
              <a:rPr lang="es-ES" sz="2200" dirty="0">
                <a:solidFill>
                  <a:srgbClr val="7931FB"/>
                </a:solidFill>
                <a:latin typeface="Calibri" panose="020F0502020204030204" pitchFamily="34" charset="0"/>
                <a:cs typeface="Calibri" panose="020F0502020204030204" pitchFamily="34" charset="0"/>
                <a:hlinkClick r:id="rId2"/>
              </a:rPr>
              <a:t>https://python.langchain.com/</a:t>
            </a:r>
            <a:endParaRPr lang="es-ES" sz="2200"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059368" y="88392"/>
            <a:ext cx="8913432" cy="606192"/>
          </a:xfrm>
          <a:prstGeom prst="rect">
            <a:avLst/>
          </a:prstGeom>
        </p:spPr>
        <p:txBody>
          <a:bodyPr vert="horz" wrap="square" lIns="0" tIns="173609" rIns="0" bIns="0" rtlCol="0">
            <a:spAutoFit/>
          </a:bodyPr>
          <a:lstStyle/>
          <a:p>
            <a:pPr marL="15875" algn="ctr">
              <a:lnSpc>
                <a:spcPct val="100000"/>
              </a:lnSpc>
              <a:spcBef>
                <a:spcPts val="95"/>
              </a:spcBef>
            </a:pPr>
            <a:r>
              <a:rPr sz="2800" b="1" spc="0" dirty="0">
                <a:latin typeface="Calibri" panose="020F0502020204030204" pitchFamily="34" charset="0"/>
                <a:cs typeface="Calibri" panose="020F0502020204030204" pitchFamily="34" charset="0"/>
              </a:rPr>
              <a:t>¿Qué es Langchain y cuáles son sus componentes?</a:t>
            </a:r>
          </a:p>
        </p:txBody>
      </p:sp>
      <p:sp>
        <p:nvSpPr>
          <p:cNvPr id="8" name="object 8"/>
          <p:cNvSpPr txBox="1"/>
          <p:nvPr/>
        </p:nvSpPr>
        <p:spPr>
          <a:xfrm>
            <a:off x="332106" y="2035301"/>
            <a:ext cx="1801494" cy="3097643"/>
          </a:xfrm>
          <a:prstGeom prst="rect">
            <a:avLst/>
          </a:prstGeom>
        </p:spPr>
        <p:txBody>
          <a:bodyPr vert="horz" wrap="square" lIns="0" tIns="12065" rIns="0" bIns="0" rtlCol="0">
            <a:spAutoFit/>
          </a:bodyPr>
          <a:lstStyle/>
          <a:p>
            <a:pPr marL="12700" marR="5080">
              <a:lnSpc>
                <a:spcPct val="100000"/>
              </a:lnSpc>
              <a:spcBef>
                <a:spcPts val="95"/>
              </a:spcBef>
            </a:pPr>
            <a:r>
              <a:rPr lang="es-ES" dirty="0">
                <a:latin typeface="Calibri" panose="020F0502020204030204" pitchFamily="34" charset="0"/>
                <a:cs typeface="Calibri" panose="020F0502020204030204" pitchFamily="34" charset="0"/>
              </a:rPr>
              <a:t>Se</a:t>
            </a:r>
            <a:r>
              <a:rPr dirty="0">
                <a:latin typeface="Calibri" panose="020F0502020204030204" pitchFamily="34" charset="0"/>
                <a:cs typeface="Calibri" panose="020F0502020204030204" pitchFamily="34" charset="0"/>
              </a:rPr>
              <a:t>centra en entradas y salidas básicas de LLM. </a:t>
            </a:r>
            <a:endParaRPr lang="es-ES" dirty="0">
              <a:latin typeface="Calibri" panose="020F0502020204030204" pitchFamily="34" charset="0"/>
              <a:cs typeface="Calibri" panose="020F0502020204030204" pitchFamily="34" charset="0"/>
            </a:endParaRPr>
          </a:p>
          <a:p>
            <a:pPr marL="12700" marR="5080">
              <a:lnSpc>
                <a:spcPct val="100000"/>
              </a:lnSpc>
              <a:spcBef>
                <a:spcPts val="95"/>
              </a:spcBef>
            </a:pPr>
            <a:endParaRPr lang="es-ES" dirty="0">
              <a:latin typeface="Calibri" panose="020F0502020204030204" pitchFamily="34" charset="0"/>
              <a:cs typeface="Calibri" panose="020F0502020204030204" pitchFamily="34" charset="0"/>
            </a:endParaRPr>
          </a:p>
          <a:p>
            <a:pPr marL="12700" marR="5080">
              <a:spcBef>
                <a:spcPts val="95"/>
              </a:spcBef>
            </a:pPr>
            <a:r>
              <a:rPr lang="es-ES" dirty="0" err="1">
                <a:latin typeface="Calibri" panose="020F0502020204030204" pitchFamily="34" charset="0"/>
                <a:cs typeface="Calibri" panose="020F0502020204030204" pitchFamily="34" charset="0"/>
              </a:rPr>
              <a:t>Model</a:t>
            </a:r>
            <a:r>
              <a:rPr lang="es-ES" dirty="0">
                <a:latin typeface="Calibri" panose="020F0502020204030204" pitchFamily="34" charset="0"/>
                <a:cs typeface="Calibri" panose="020F0502020204030204" pitchFamily="34" charset="0"/>
              </a:rPr>
              <a:t> IO está estandarizado, lo que le permitirá cambiar fácilmente entre LLM en el futuro.</a:t>
            </a:r>
          </a:p>
          <a:p>
            <a:pPr marL="12700" marR="5080">
              <a:lnSpc>
                <a:spcPct val="100000"/>
              </a:lnSpc>
              <a:spcBef>
                <a:spcPts val="95"/>
              </a:spcBef>
            </a:pPr>
            <a:endParaRPr dirty="0">
              <a:latin typeface="Calibri" panose="020F0502020204030204" pitchFamily="34" charset="0"/>
              <a:cs typeface="Calibri" panose="020F0502020204030204" pitchFamily="34" charset="0"/>
            </a:endParaRPr>
          </a:p>
        </p:txBody>
      </p:sp>
      <p:sp>
        <p:nvSpPr>
          <p:cNvPr id="10" name="object 10"/>
          <p:cNvSpPr txBox="1"/>
          <p:nvPr/>
        </p:nvSpPr>
        <p:spPr>
          <a:xfrm>
            <a:off x="2590800" y="2002027"/>
            <a:ext cx="2097785" cy="1674176"/>
          </a:xfrm>
          <a:prstGeom prst="rect">
            <a:avLst/>
          </a:prstGeom>
        </p:spPr>
        <p:txBody>
          <a:bodyPr vert="horz" wrap="square" lIns="0" tIns="12065" rIns="0" bIns="0" rtlCol="0">
            <a:spAutoFit/>
          </a:bodyPr>
          <a:lstStyle/>
          <a:p>
            <a:pPr marL="12700" marR="5080">
              <a:lnSpc>
                <a:spcPct val="100000"/>
              </a:lnSpc>
              <a:spcBef>
                <a:spcPts val="95"/>
              </a:spcBef>
            </a:pPr>
            <a:r>
              <a:rPr lang="es-ES" dirty="0">
                <a:latin typeface="Calibri" panose="020F0502020204030204" pitchFamily="34" charset="0"/>
                <a:cs typeface="Calibri" panose="020F0502020204030204" pitchFamily="34" charset="0"/>
              </a:rPr>
              <a:t>S</a:t>
            </a:r>
            <a:r>
              <a:rPr dirty="0">
                <a:latin typeface="Calibri" panose="020F0502020204030204" pitchFamily="34" charset="0"/>
                <a:cs typeface="Calibri" panose="020F0502020204030204" pitchFamily="34" charset="0"/>
              </a:rPr>
              <a:t>e centra en conectar un modelo LLM a una fuente de datos, como sus propios documentos o un almacén de vectores.</a:t>
            </a:r>
          </a:p>
        </p:txBody>
      </p:sp>
      <p:sp>
        <p:nvSpPr>
          <p:cNvPr id="12" name="object 12"/>
          <p:cNvSpPr txBox="1"/>
          <p:nvPr/>
        </p:nvSpPr>
        <p:spPr>
          <a:xfrm>
            <a:off x="5029200" y="1991994"/>
            <a:ext cx="2005964" cy="1397177"/>
          </a:xfrm>
          <a:prstGeom prst="rect">
            <a:avLst/>
          </a:prstGeom>
        </p:spPr>
        <p:txBody>
          <a:bodyPr vert="horz" wrap="square" lIns="0" tIns="12065" rIns="0" bIns="0" rtlCol="0">
            <a:spAutoFit/>
          </a:bodyPr>
          <a:lstStyle/>
          <a:p>
            <a:pPr marL="12700" marR="5080">
              <a:lnSpc>
                <a:spcPct val="100000"/>
              </a:lnSpc>
              <a:spcBef>
                <a:spcPts val="95"/>
              </a:spcBef>
            </a:pPr>
            <a:r>
              <a:rPr lang="es-ES" dirty="0">
                <a:latin typeface="Calibri" panose="020F0502020204030204" pitchFamily="34" charset="0"/>
                <a:cs typeface="Calibri" panose="020F0502020204030204" pitchFamily="34" charset="0"/>
              </a:rPr>
              <a:t>P</a:t>
            </a:r>
            <a:r>
              <a:rPr dirty="0" err="1">
                <a:latin typeface="Calibri" panose="020F0502020204030204" pitchFamily="34" charset="0"/>
                <a:cs typeface="Calibri" panose="020F0502020204030204" pitchFamily="34" charset="0"/>
              </a:rPr>
              <a:t>ermite</a:t>
            </a:r>
            <a:r>
              <a:rPr dirty="0">
                <a:latin typeface="Calibri" panose="020F0502020204030204" pitchFamily="34" charset="0"/>
                <a:cs typeface="Calibri" panose="020F0502020204030204" pitchFamily="34" charset="0"/>
              </a:rPr>
              <a:t> vincular la salida de un modelo para que sea la entrada de</a:t>
            </a:r>
            <a:r>
              <a:rPr lang="es-ES" dirty="0">
                <a:latin typeface="Calibri" panose="020F0502020204030204" pitchFamily="34" charset="0"/>
                <a:cs typeface="Calibri" panose="020F0502020204030204" pitchFamily="34" charset="0"/>
              </a:rPr>
              <a:t> otro</a:t>
            </a:r>
            <a:r>
              <a:rPr dirty="0">
                <a:latin typeface="Calibri" panose="020F0502020204030204" pitchFamily="34" charset="0"/>
                <a:cs typeface="Calibri" panose="020F0502020204030204" pitchFamily="34" charset="0"/>
              </a:rPr>
              <a:t> </a:t>
            </a:r>
            <a:r>
              <a:rPr dirty="0" err="1">
                <a:latin typeface="Calibri" panose="020F0502020204030204" pitchFamily="34" charset="0"/>
                <a:cs typeface="Calibri" panose="020F0502020204030204" pitchFamily="34" charset="0"/>
              </a:rPr>
              <a:t>modelo</a:t>
            </a:r>
            <a:r>
              <a:rPr dirty="0">
                <a:latin typeface="Calibri" panose="020F0502020204030204" pitchFamily="34" charset="0"/>
                <a:cs typeface="Calibri" panose="020F0502020204030204" pitchFamily="34" charset="0"/>
              </a:rPr>
              <a:t>.</a:t>
            </a:r>
          </a:p>
        </p:txBody>
      </p:sp>
      <p:sp>
        <p:nvSpPr>
          <p:cNvPr id="14" name="object 14"/>
          <p:cNvSpPr txBox="1"/>
          <p:nvPr/>
        </p:nvSpPr>
        <p:spPr>
          <a:xfrm>
            <a:off x="7620000" y="2035301"/>
            <a:ext cx="1741170" cy="1674176"/>
          </a:xfrm>
          <a:prstGeom prst="rect">
            <a:avLst/>
          </a:prstGeom>
        </p:spPr>
        <p:txBody>
          <a:bodyPr vert="horz" wrap="square" lIns="0" tIns="12065" rIns="0" bIns="0" rtlCol="0">
            <a:spAutoFit/>
          </a:bodyPr>
          <a:lstStyle/>
          <a:p>
            <a:pPr marL="12700" marR="5080">
              <a:lnSpc>
                <a:spcPct val="100000"/>
              </a:lnSpc>
              <a:spcBef>
                <a:spcPts val="95"/>
              </a:spcBef>
            </a:pPr>
            <a:r>
              <a:rPr lang="es-ES" dirty="0">
                <a:latin typeface="Calibri" panose="020F0502020204030204" pitchFamily="34" charset="0"/>
                <a:cs typeface="Calibri" panose="020F0502020204030204" pitchFamily="34" charset="0"/>
              </a:rPr>
              <a:t>P</a:t>
            </a:r>
            <a:r>
              <a:rPr dirty="0" err="1">
                <a:latin typeface="Calibri" panose="020F0502020204030204" pitchFamily="34" charset="0"/>
                <a:cs typeface="Calibri" panose="020F0502020204030204" pitchFamily="34" charset="0"/>
              </a:rPr>
              <a:t>ermite</a:t>
            </a:r>
            <a:r>
              <a:rPr dirty="0">
                <a:latin typeface="Calibri" panose="020F0502020204030204" pitchFamily="34" charset="0"/>
                <a:cs typeface="Calibri" panose="020F0502020204030204" pitchFamily="34" charset="0"/>
              </a:rPr>
              <a:t> que sus modelos retengan el </a:t>
            </a:r>
            <a:r>
              <a:rPr b="1" dirty="0">
                <a:latin typeface="Calibri" panose="020F0502020204030204" pitchFamily="34" charset="0"/>
                <a:cs typeface="Calibri" panose="020F0502020204030204" pitchFamily="34" charset="0"/>
              </a:rPr>
              <a:t>contexto histórico </a:t>
            </a:r>
            <a:r>
              <a:rPr dirty="0">
                <a:latin typeface="Calibri" panose="020F0502020204030204" pitchFamily="34" charset="0"/>
                <a:cs typeface="Calibri" panose="020F0502020204030204" pitchFamily="34" charset="0"/>
              </a:rPr>
              <a:t>de interacciones anteriores.</a:t>
            </a:r>
          </a:p>
        </p:txBody>
      </p:sp>
      <p:sp>
        <p:nvSpPr>
          <p:cNvPr id="16" name="object 16"/>
          <p:cNvSpPr txBox="1"/>
          <p:nvPr/>
        </p:nvSpPr>
        <p:spPr>
          <a:xfrm>
            <a:off x="9982200" y="2035301"/>
            <a:ext cx="2012950" cy="3613169"/>
          </a:xfrm>
          <a:prstGeom prst="rect">
            <a:avLst/>
          </a:prstGeom>
        </p:spPr>
        <p:txBody>
          <a:bodyPr vert="horz" wrap="square" lIns="0" tIns="12065" rIns="0" bIns="0" rtlCol="0">
            <a:spAutoFit/>
          </a:bodyPr>
          <a:lstStyle/>
          <a:p>
            <a:pPr marL="12700" marR="5080">
              <a:lnSpc>
                <a:spcPct val="100000"/>
              </a:lnSpc>
              <a:spcBef>
                <a:spcPts val="95"/>
              </a:spcBef>
            </a:pPr>
            <a:r>
              <a:rPr dirty="0">
                <a:latin typeface="Calibri" panose="020F0502020204030204" pitchFamily="34" charset="0"/>
                <a:cs typeface="Calibri" panose="020F0502020204030204" pitchFamily="34" charset="0"/>
              </a:rPr>
              <a:t>Los agentes son la parte más poderosa de LangChain. Utilizando modelos, conexiones de datos, cadenas y memoria, los agentes pueden utilizar herramientas para razonar solicitudes y </a:t>
            </a:r>
            <a:r>
              <a:rPr b="1" dirty="0">
                <a:latin typeface="Calibri" panose="020F0502020204030204" pitchFamily="34" charset="0"/>
                <a:cs typeface="Calibri" panose="020F0502020204030204" pitchFamily="34" charset="0"/>
              </a:rPr>
              <a:t>realizar acciones basadas en resultados de observación</a:t>
            </a:r>
            <a:r>
              <a:rPr dirty="0">
                <a:latin typeface="Calibri" panose="020F0502020204030204" pitchFamily="34" charset="0"/>
                <a:cs typeface="Calibri" panose="020F0502020204030204" pitchFamily="34" charset="0"/>
              </a:rPr>
              <a:t>.</a:t>
            </a:r>
          </a:p>
        </p:txBody>
      </p:sp>
      <p:sp>
        <p:nvSpPr>
          <p:cNvPr id="18" name="object 18"/>
          <p:cNvSpPr txBox="1"/>
          <p:nvPr/>
        </p:nvSpPr>
        <p:spPr>
          <a:xfrm>
            <a:off x="1839277" y="5410200"/>
            <a:ext cx="8513445" cy="702756"/>
          </a:xfrm>
          <a:prstGeom prst="rect">
            <a:avLst/>
          </a:prstGeom>
        </p:spPr>
        <p:txBody>
          <a:bodyPr vert="horz" wrap="square" lIns="0" tIns="12700" rIns="0" bIns="0" rtlCol="0">
            <a:spAutoFit/>
          </a:bodyPr>
          <a:lstStyle/>
          <a:p>
            <a:pPr marL="12700" algn="ctr">
              <a:lnSpc>
                <a:spcPct val="100000"/>
              </a:lnSpc>
              <a:spcBef>
                <a:spcPts val="100"/>
              </a:spcBef>
            </a:pPr>
            <a:r>
              <a:rPr sz="2200" b="1" dirty="0" err="1">
                <a:latin typeface="Calibri" panose="020F0502020204030204" pitchFamily="34" charset="0"/>
                <a:cs typeface="Calibri" panose="020F0502020204030204" pitchFamily="34" charset="0"/>
              </a:rPr>
              <a:t>Documentación</a:t>
            </a:r>
            <a:r>
              <a:rPr sz="2200" b="1" dirty="0">
                <a:latin typeface="Calibri" panose="020F0502020204030204" pitchFamily="34" charset="0"/>
                <a:cs typeface="Calibri" panose="020F0502020204030204" pitchFamily="34" charset="0"/>
              </a:rPr>
              <a:t> </a:t>
            </a:r>
            <a:r>
              <a:rPr sz="2200" b="1" dirty="0" err="1">
                <a:latin typeface="Calibri" panose="020F0502020204030204" pitchFamily="34" charset="0"/>
                <a:cs typeface="Calibri" panose="020F0502020204030204" pitchFamily="34" charset="0"/>
              </a:rPr>
              <a:t>oficial</a:t>
            </a:r>
            <a:endParaRPr lang="es-ES" sz="2200" b="1" dirty="0">
              <a:latin typeface="Calibri" panose="020F0502020204030204" pitchFamily="34" charset="0"/>
              <a:cs typeface="Calibri" panose="020F0502020204030204" pitchFamily="34" charset="0"/>
            </a:endParaRPr>
          </a:p>
          <a:p>
            <a:pPr marL="12700" algn="ctr">
              <a:lnSpc>
                <a:spcPct val="100000"/>
              </a:lnSpc>
              <a:spcBef>
                <a:spcPts val="100"/>
              </a:spcBef>
            </a:pPr>
            <a:r>
              <a:rPr sz="2200" u="sng" dirty="0">
                <a:solidFill>
                  <a:srgbClr val="0066FF"/>
                </a:solidFill>
                <a:uFill>
                  <a:solidFill>
                    <a:srgbClr val="0066FF"/>
                  </a:solidFill>
                </a:uFill>
                <a:latin typeface="Calibri" panose="020F0502020204030204" pitchFamily="34" charset="0"/>
                <a:cs typeface="Calibri" panose="020F0502020204030204" pitchFamily="34" charset="0"/>
                <a:hlinkClick r:id="rId2"/>
              </a:rPr>
              <a:t>https://python.langchain.com/v0.2/docs/integrations/components/</a:t>
            </a:r>
            <a:endParaRPr sz="2200" dirty="0">
              <a:latin typeface="Calibri" panose="020F0502020204030204" pitchFamily="34" charset="0"/>
              <a:cs typeface="Calibri" panose="020F0502020204030204" pitchFamily="34" charset="0"/>
            </a:endParaRPr>
          </a:p>
        </p:txBody>
      </p:sp>
      <p:pic>
        <p:nvPicPr>
          <p:cNvPr id="20" name="Imagen 19">
            <a:extLst>
              <a:ext uri="{FF2B5EF4-FFF2-40B4-BE49-F238E27FC236}">
                <a16:creationId xmlns:a16="http://schemas.microsoft.com/office/drawing/2014/main" id="{670EBBE1-7824-3268-75FE-2C60BF713D1C}"/>
              </a:ext>
            </a:extLst>
          </p:cNvPr>
          <p:cNvPicPr>
            <a:picLocks noChangeAspect="1"/>
          </p:cNvPicPr>
          <p:nvPr/>
        </p:nvPicPr>
        <p:blipFill>
          <a:blip r:embed="rId3"/>
          <a:stretch>
            <a:fillRect/>
          </a:stretch>
        </p:blipFill>
        <p:spPr>
          <a:xfrm>
            <a:off x="152400" y="873251"/>
            <a:ext cx="11859895" cy="10946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idx="4294967295"/>
          </p:nvPr>
        </p:nvSpPr>
        <p:spPr>
          <a:xfrm>
            <a:off x="1688498" y="225845"/>
            <a:ext cx="9055702" cy="606192"/>
          </a:xfrm>
          <a:prstGeom prst="rect">
            <a:avLst/>
          </a:prstGeom>
        </p:spPr>
        <p:txBody>
          <a:bodyPr vert="horz" wrap="square" lIns="0" tIns="173609" rIns="0" bIns="0" rtlCol="0">
            <a:spAutoFit/>
          </a:bodyPr>
          <a:lstStyle/>
          <a:p>
            <a:pPr marL="15875" algn="ctr">
              <a:lnSpc>
                <a:spcPct val="100000"/>
              </a:lnSpc>
              <a:spcBef>
                <a:spcPts val="95"/>
              </a:spcBef>
            </a:pPr>
            <a:r>
              <a:rPr sz="2800" b="1" spc="0" dirty="0">
                <a:latin typeface="Calibri" panose="020F0502020204030204" pitchFamily="34" charset="0"/>
                <a:cs typeface="Calibri" panose="020F0502020204030204" pitchFamily="34" charset="0"/>
              </a:rPr>
              <a:t>¿Qué es Langchain y cuáles son sus componentes?</a:t>
            </a:r>
          </a:p>
        </p:txBody>
      </p:sp>
      <p:pic>
        <p:nvPicPr>
          <p:cNvPr id="30" name="Imagen 29">
            <a:extLst>
              <a:ext uri="{FF2B5EF4-FFF2-40B4-BE49-F238E27FC236}">
                <a16:creationId xmlns:a16="http://schemas.microsoft.com/office/drawing/2014/main" id="{D218063D-ACA6-3E87-B2AE-4718C9BBE2F3}"/>
              </a:ext>
            </a:extLst>
          </p:cNvPr>
          <p:cNvPicPr>
            <a:picLocks noChangeAspect="1"/>
          </p:cNvPicPr>
          <p:nvPr/>
        </p:nvPicPr>
        <p:blipFill>
          <a:blip r:embed="rId2"/>
          <a:stretch>
            <a:fillRect/>
          </a:stretch>
        </p:blipFill>
        <p:spPr>
          <a:xfrm>
            <a:off x="3048000" y="1129616"/>
            <a:ext cx="6629400" cy="54124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635750"/>
            <a:ext cx="4244340" cy="1201420"/>
          </a:xfrm>
          <a:custGeom>
            <a:avLst/>
            <a:gdLst/>
            <a:ahLst/>
            <a:cxnLst/>
            <a:rect l="l" t="t" r="r" b="b"/>
            <a:pathLst>
              <a:path w="4244340" h="1201420">
                <a:moveTo>
                  <a:pt x="4244340" y="0"/>
                </a:moveTo>
                <a:lnTo>
                  <a:pt x="0" y="0"/>
                </a:lnTo>
                <a:lnTo>
                  <a:pt x="0" y="1200911"/>
                </a:lnTo>
                <a:lnTo>
                  <a:pt x="4244340" y="1200911"/>
                </a:lnTo>
                <a:lnTo>
                  <a:pt x="4244340" y="0"/>
                </a:lnTo>
                <a:close/>
              </a:path>
            </a:pathLst>
          </a:custGeom>
          <a:solidFill>
            <a:srgbClr val="FFFFFF"/>
          </a:solidFill>
        </p:spPr>
        <p:txBody>
          <a:bodyPr wrap="square" lIns="0" tIns="0" rIns="0" bIns="0" rtlCol="0"/>
          <a:lstStyle/>
          <a:p>
            <a:endParaRPr sz="2000">
              <a:latin typeface="Calibri" panose="020F0502020204030204" pitchFamily="34" charset="0"/>
              <a:cs typeface="Calibri" panose="020F0502020204030204" pitchFamily="34" charset="0"/>
            </a:endParaRPr>
          </a:p>
        </p:txBody>
      </p:sp>
      <p:sp>
        <p:nvSpPr>
          <p:cNvPr id="3" name="object 3"/>
          <p:cNvSpPr txBox="1">
            <a:spLocks noGrp="1"/>
          </p:cNvSpPr>
          <p:nvPr>
            <p:ph type="title" idx="4294967295"/>
          </p:nvPr>
        </p:nvSpPr>
        <p:spPr>
          <a:xfrm>
            <a:off x="4407261" y="103524"/>
            <a:ext cx="3065462" cy="443070"/>
          </a:xfrm>
          <a:prstGeom prst="rect">
            <a:avLst/>
          </a:prstGeom>
        </p:spPr>
        <p:txBody>
          <a:bodyPr vert="horz" wrap="square" lIns="0" tIns="12065" rIns="0" bIns="0" rtlCol="0">
            <a:spAutoFit/>
          </a:bodyPr>
          <a:lstStyle/>
          <a:p>
            <a:pPr marL="12700" algn="ctr">
              <a:lnSpc>
                <a:spcPct val="100000"/>
              </a:lnSpc>
              <a:spcBef>
                <a:spcPts val="95"/>
              </a:spcBef>
            </a:pPr>
            <a:r>
              <a:rPr sz="2800" b="1" spc="0" dirty="0">
                <a:latin typeface="Calibri" panose="020F0502020204030204" pitchFamily="34" charset="0"/>
                <a:cs typeface="Calibri" panose="020F0502020204030204" pitchFamily="34" charset="0"/>
              </a:rPr>
              <a:t>¿Qué es una API?</a:t>
            </a:r>
          </a:p>
        </p:txBody>
      </p:sp>
      <p:pic>
        <p:nvPicPr>
          <p:cNvPr id="27" name="Imagen 26">
            <a:extLst>
              <a:ext uri="{FF2B5EF4-FFF2-40B4-BE49-F238E27FC236}">
                <a16:creationId xmlns:a16="http://schemas.microsoft.com/office/drawing/2014/main" id="{1B46084C-C2C8-B8A9-8FC7-2B9B7148B149}"/>
              </a:ext>
            </a:extLst>
          </p:cNvPr>
          <p:cNvPicPr>
            <a:picLocks noChangeAspect="1"/>
          </p:cNvPicPr>
          <p:nvPr/>
        </p:nvPicPr>
        <p:blipFill>
          <a:blip r:embed="rId2"/>
          <a:stretch>
            <a:fillRect/>
          </a:stretch>
        </p:blipFill>
        <p:spPr>
          <a:xfrm>
            <a:off x="914400" y="1013415"/>
            <a:ext cx="10210800" cy="5350219"/>
          </a:xfrm>
          <a:prstGeom prst="rect">
            <a:avLst/>
          </a:prstGeom>
        </p:spPr>
      </p:pic>
      <p:sp>
        <p:nvSpPr>
          <p:cNvPr id="26" name="object 26"/>
          <p:cNvSpPr txBox="1"/>
          <p:nvPr/>
        </p:nvSpPr>
        <p:spPr>
          <a:xfrm>
            <a:off x="7763884" y="5243875"/>
            <a:ext cx="4244340" cy="1264962"/>
          </a:xfrm>
          <a:prstGeom prst="rect">
            <a:avLst/>
          </a:prstGeom>
          <a:ln w="12700">
            <a:solidFill>
              <a:srgbClr val="000000"/>
            </a:solidFill>
          </a:ln>
        </p:spPr>
        <p:txBody>
          <a:bodyPr vert="horz" wrap="square" lIns="0" tIns="45720" rIns="0" bIns="0" rtlCol="0">
            <a:spAutoFit/>
          </a:bodyPr>
          <a:lstStyle/>
          <a:p>
            <a:pPr marL="91440" marR="309245">
              <a:lnSpc>
                <a:spcPct val="99100"/>
              </a:lnSpc>
              <a:spcBef>
                <a:spcPts val="360"/>
              </a:spcBef>
            </a:pPr>
            <a:r>
              <a:rPr sz="2000" b="1" dirty="0">
                <a:latin typeface="Calibri" panose="020F0502020204030204" pitchFamily="34" charset="0"/>
                <a:cs typeface="Calibri" panose="020F0502020204030204" pitchFamily="34" charset="0"/>
              </a:rPr>
              <a:t>API: Application Program Interface </a:t>
            </a:r>
            <a:r>
              <a:rPr sz="2000" dirty="0">
                <a:latin typeface="Calibri" panose="020F0502020204030204" pitchFamily="34" charset="0"/>
                <a:cs typeface="Calibri" panose="020F0502020204030204" pitchFamily="34" charset="0"/>
              </a:rPr>
              <a:t>Conjunto de protocolos y rutinas que permite conectar 2 aplicaciones software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2" name="Straight Connector 11">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57200" y="4960137"/>
            <a:ext cx="7772400" cy="1463040"/>
          </a:xfrm>
          <a:prstGeom prst="rect">
            <a:avLst/>
          </a:prstGeom>
        </p:spPr>
        <p:txBody>
          <a:bodyPr vert="horz" lIns="91440" tIns="45720" rIns="91440" bIns="45720" rtlCol="0" anchor="ctr">
            <a:normAutofit/>
          </a:bodyPr>
          <a:lstStyle/>
          <a:p>
            <a:pPr marL="12700" marR="5080" algn="r"/>
            <a:r>
              <a:rPr lang="en-US" sz="5000" b="0" kern="1200" cap="all" spc="200" baseline="0">
                <a:solidFill>
                  <a:srgbClr val="FFFFFF"/>
                </a:solidFill>
                <a:latin typeface="+mj-lt"/>
                <a:ea typeface="+mj-ea"/>
                <a:cs typeface="+mj-cs"/>
              </a:rPr>
              <a:t>MODELOS DE ENTRADA SALIDA EN LANGCHAIN</a:t>
            </a:r>
            <a:endParaRPr lang="en-US" sz="5000" kern="1200" cap="all" spc="200" baseline="0">
              <a:solidFill>
                <a:srgbClr val="FFFFFF"/>
              </a:solidFill>
              <a:latin typeface="+mj-lt"/>
              <a:ea typeface="+mj-ea"/>
              <a:cs typeface="+mj-cs"/>
            </a:endParaRPr>
          </a:p>
        </p:txBody>
      </p:sp>
      <p:cxnSp>
        <p:nvCxnSpPr>
          <p:cNvPr id="18" name="Straight Connector 17">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914400" y="207874"/>
            <a:ext cx="10820399" cy="606192"/>
          </a:xfrm>
          <a:prstGeom prst="rect">
            <a:avLst/>
          </a:prstGeom>
        </p:spPr>
        <p:txBody>
          <a:bodyPr vert="horz" wrap="square" lIns="0" tIns="173609" rIns="0" bIns="0" rtlCol="0">
            <a:spAutoFit/>
          </a:bodyPr>
          <a:lstStyle/>
          <a:p>
            <a:pPr marL="15875">
              <a:lnSpc>
                <a:spcPct val="100000"/>
              </a:lnSpc>
              <a:spcBef>
                <a:spcPts val="95"/>
              </a:spcBef>
            </a:pPr>
            <a:r>
              <a:rPr sz="2800" b="1" spc="0" dirty="0">
                <a:latin typeface="Calibri" panose="020F0502020204030204" pitchFamily="34" charset="0"/>
                <a:cs typeface="Calibri" panose="020F0502020204030204" pitchFamily="34" charset="0"/>
              </a:rPr>
              <a:t>Interacción y uso de Langchain con LLMs y Modelos de Chat</a:t>
            </a:r>
          </a:p>
        </p:txBody>
      </p:sp>
      <p:sp>
        <p:nvSpPr>
          <p:cNvPr id="3" name="object 3"/>
          <p:cNvSpPr txBox="1"/>
          <p:nvPr/>
        </p:nvSpPr>
        <p:spPr>
          <a:xfrm>
            <a:off x="1242313" y="6164465"/>
            <a:ext cx="9402572" cy="689932"/>
          </a:xfrm>
          <a:prstGeom prst="rect">
            <a:avLst/>
          </a:prstGeom>
        </p:spPr>
        <p:txBody>
          <a:bodyPr vert="horz" wrap="square" lIns="0" tIns="12700" rIns="0" bIns="0" rtlCol="0">
            <a:spAutoFit/>
          </a:bodyPr>
          <a:lstStyle/>
          <a:p>
            <a:pPr marL="12065" marR="5080" algn="ctr">
              <a:lnSpc>
                <a:spcPct val="100000"/>
              </a:lnSpc>
              <a:spcBef>
                <a:spcPts val="100"/>
              </a:spcBef>
              <a:tabLst>
                <a:tab pos="299085" algn="l"/>
              </a:tabLst>
            </a:pPr>
            <a:r>
              <a:rPr lang="es-ES" sz="2200" b="1" spc="-160" dirty="0">
                <a:latin typeface="Calibri" panose="020F0502020204030204" pitchFamily="34" charset="0"/>
                <a:cs typeface="Calibri" panose="020F0502020204030204" pitchFamily="34" charset="0"/>
              </a:rPr>
              <a:t>¿C</a:t>
            </a:r>
            <a:r>
              <a:rPr sz="2200" b="1" spc="-95" dirty="0" err="1">
                <a:latin typeface="Calibri" panose="020F0502020204030204" pitchFamily="34" charset="0"/>
                <a:cs typeface="Calibri" panose="020F0502020204030204" pitchFamily="34" charset="0"/>
              </a:rPr>
              <a:t>ómo</a:t>
            </a:r>
            <a:r>
              <a:rPr sz="2200" b="1" spc="-70" dirty="0">
                <a:latin typeface="Calibri" panose="020F0502020204030204" pitchFamily="34" charset="0"/>
                <a:cs typeface="Calibri" panose="020F0502020204030204" pitchFamily="34" charset="0"/>
              </a:rPr>
              <a:t> </a:t>
            </a:r>
            <a:r>
              <a:rPr sz="2200" b="1" spc="-75" dirty="0">
                <a:latin typeface="Calibri" panose="020F0502020204030204" pitchFamily="34" charset="0"/>
                <a:cs typeface="Calibri" panose="020F0502020204030204" pitchFamily="34" charset="0"/>
              </a:rPr>
              <a:t>conectar</a:t>
            </a:r>
            <a:r>
              <a:rPr sz="2200" b="1" spc="-40" dirty="0">
                <a:latin typeface="Calibri" panose="020F0502020204030204" pitchFamily="34" charset="0"/>
                <a:cs typeface="Calibri" panose="020F0502020204030204" pitchFamily="34" charset="0"/>
              </a:rPr>
              <a:t> </a:t>
            </a:r>
            <a:r>
              <a:rPr sz="2200" b="1" spc="-140" dirty="0">
                <a:latin typeface="Calibri" panose="020F0502020204030204" pitchFamily="34" charset="0"/>
                <a:cs typeface="Calibri" panose="020F0502020204030204" pitchFamily="34" charset="0"/>
              </a:rPr>
              <a:t>a</a:t>
            </a:r>
            <a:r>
              <a:rPr sz="2200" b="1" spc="-65" dirty="0">
                <a:latin typeface="Calibri" panose="020F0502020204030204" pitchFamily="34" charset="0"/>
                <a:cs typeface="Calibri" panose="020F0502020204030204" pitchFamily="34" charset="0"/>
              </a:rPr>
              <a:t> </a:t>
            </a:r>
            <a:r>
              <a:rPr sz="2200" b="1" spc="-90" dirty="0">
                <a:latin typeface="Calibri" panose="020F0502020204030204" pitchFamily="34" charset="0"/>
                <a:cs typeface="Calibri" panose="020F0502020204030204" pitchFamily="34" charset="0"/>
              </a:rPr>
              <a:t>los</a:t>
            </a:r>
            <a:r>
              <a:rPr sz="2200" b="1" spc="-55" dirty="0">
                <a:latin typeface="Calibri" panose="020F0502020204030204" pitchFamily="34" charset="0"/>
                <a:cs typeface="Calibri" panose="020F0502020204030204" pitchFamily="34" charset="0"/>
              </a:rPr>
              <a:t> </a:t>
            </a:r>
            <a:r>
              <a:rPr sz="2200" b="1" spc="-65" dirty="0">
                <a:latin typeface="Calibri" panose="020F0502020204030204" pitchFamily="34" charset="0"/>
                <a:cs typeface="Calibri" panose="020F0502020204030204" pitchFamily="34" charset="0"/>
              </a:rPr>
              <a:t>diferentes</a:t>
            </a:r>
            <a:r>
              <a:rPr sz="2200" b="1" spc="-105" dirty="0">
                <a:latin typeface="Calibri" panose="020F0502020204030204" pitchFamily="34" charset="0"/>
                <a:cs typeface="Calibri" panose="020F0502020204030204" pitchFamily="34" charset="0"/>
              </a:rPr>
              <a:t> </a:t>
            </a:r>
            <a:r>
              <a:rPr sz="2200" b="1" spc="-175" dirty="0">
                <a:latin typeface="Calibri" panose="020F0502020204030204" pitchFamily="34" charset="0"/>
                <a:cs typeface="Calibri" panose="020F0502020204030204" pitchFamily="34" charset="0"/>
              </a:rPr>
              <a:t>LLMs</a:t>
            </a:r>
            <a:r>
              <a:rPr sz="2200" b="1" spc="-50" dirty="0">
                <a:latin typeface="Calibri" panose="020F0502020204030204" pitchFamily="34" charset="0"/>
                <a:cs typeface="Calibri" panose="020F0502020204030204" pitchFamily="34" charset="0"/>
              </a:rPr>
              <a:t> </a:t>
            </a:r>
            <a:r>
              <a:rPr sz="2200" b="1" spc="-80" dirty="0">
                <a:latin typeface="Calibri" panose="020F0502020204030204" pitchFamily="34" charset="0"/>
                <a:cs typeface="Calibri" panose="020F0502020204030204" pitchFamily="34" charset="0"/>
              </a:rPr>
              <a:t>integrados</a:t>
            </a:r>
            <a:r>
              <a:rPr sz="2200" b="1" spc="-65" dirty="0">
                <a:latin typeface="Calibri" panose="020F0502020204030204" pitchFamily="34" charset="0"/>
                <a:cs typeface="Calibri" panose="020F0502020204030204" pitchFamily="34" charset="0"/>
              </a:rPr>
              <a:t> </a:t>
            </a:r>
            <a:r>
              <a:rPr sz="2200" b="1" spc="-90" dirty="0" err="1">
                <a:latin typeface="Calibri" panose="020F0502020204030204" pitchFamily="34" charset="0"/>
                <a:cs typeface="Calibri" panose="020F0502020204030204" pitchFamily="34" charset="0"/>
              </a:rPr>
              <a:t>en</a:t>
            </a:r>
            <a:r>
              <a:rPr sz="2200" b="1" spc="-45" dirty="0">
                <a:latin typeface="Calibri" panose="020F0502020204030204" pitchFamily="34" charset="0"/>
                <a:cs typeface="Calibri" panose="020F0502020204030204" pitchFamily="34" charset="0"/>
              </a:rPr>
              <a:t> </a:t>
            </a:r>
            <a:r>
              <a:rPr sz="2200" b="1" spc="-75" dirty="0" err="1">
                <a:latin typeface="Calibri" panose="020F0502020204030204" pitchFamily="34" charset="0"/>
                <a:cs typeface="Calibri" panose="020F0502020204030204" pitchFamily="34" charset="0"/>
              </a:rPr>
              <a:t>Langchain</a:t>
            </a:r>
            <a:r>
              <a:rPr lang="es-ES" sz="2200" b="1" spc="-75" dirty="0">
                <a:latin typeface="Calibri" panose="020F0502020204030204" pitchFamily="34" charset="0"/>
                <a:cs typeface="Calibri" panose="020F0502020204030204" pitchFamily="34" charset="0"/>
              </a:rPr>
              <a:t>? </a:t>
            </a:r>
            <a:r>
              <a:rPr sz="2200" u="sng" spc="-20" dirty="0">
                <a:solidFill>
                  <a:srgbClr val="0066FF"/>
                </a:solidFill>
                <a:uFill>
                  <a:solidFill>
                    <a:srgbClr val="0066FF"/>
                  </a:solidFill>
                </a:uFill>
                <a:latin typeface="Calibri" panose="020F0502020204030204" pitchFamily="34" charset="0"/>
                <a:cs typeface="Calibri" panose="020F0502020204030204" pitchFamily="34" charset="0"/>
                <a:hlinkClick r:id="rId2"/>
              </a:rPr>
              <a:t>https://python.langchain.com/v0.2/docs/integrations/chat/</a:t>
            </a:r>
            <a:endParaRPr sz="2200" dirty="0">
              <a:latin typeface="Calibri" panose="020F0502020204030204" pitchFamily="34" charset="0"/>
              <a:cs typeface="Calibri" panose="020F0502020204030204" pitchFamily="34" charset="0"/>
            </a:endParaRPr>
          </a:p>
        </p:txBody>
      </p:sp>
      <p:sp>
        <p:nvSpPr>
          <p:cNvPr id="4" name="object 4"/>
          <p:cNvSpPr txBox="1"/>
          <p:nvPr/>
        </p:nvSpPr>
        <p:spPr>
          <a:xfrm>
            <a:off x="533400" y="838200"/>
            <a:ext cx="11201399" cy="4052391"/>
          </a:xfrm>
          <a:prstGeom prst="rect">
            <a:avLst/>
          </a:prstGeom>
        </p:spPr>
        <p:txBody>
          <a:bodyPr vert="horz" wrap="square" lIns="0" tIns="12700" rIns="0" bIns="0" rtlCol="0">
            <a:spAutoFit/>
          </a:bodyPr>
          <a:lstStyle/>
          <a:p>
            <a:pPr marL="299085" marR="887094" indent="-287020">
              <a:lnSpc>
                <a:spcPct val="100000"/>
              </a:lnSpc>
              <a:spcBef>
                <a:spcPts val="100"/>
              </a:spcBef>
              <a:buChar char="•"/>
              <a:tabLst>
                <a:tab pos="299085" algn="l"/>
              </a:tabLst>
            </a:pPr>
            <a:r>
              <a:rPr lang="es-ES" sz="2000" dirty="0">
                <a:latin typeface="Calibri" panose="020F0502020204030204" pitchFamily="34" charset="0"/>
                <a:cs typeface="Calibri" panose="020F0502020204030204" pitchFamily="34" charset="0"/>
              </a:rPr>
              <a:t>Vamos a empezar </a:t>
            </a:r>
            <a:r>
              <a:rPr sz="2000" dirty="0" err="1">
                <a:latin typeface="Calibri" panose="020F0502020204030204" pitchFamily="34" charset="0"/>
                <a:cs typeface="Calibri" panose="020F0502020204030204" pitchFamily="34" charset="0"/>
              </a:rPr>
              <a:t>entendiendo</a:t>
            </a:r>
            <a:r>
              <a:rPr sz="2000" dirty="0">
                <a:latin typeface="Calibri" panose="020F0502020204030204" pitchFamily="34" charset="0"/>
                <a:cs typeface="Calibri" panose="020F0502020204030204" pitchFamily="34" charset="0"/>
              </a:rPr>
              <a:t> cómo </a:t>
            </a:r>
            <a:r>
              <a:rPr sz="2000" b="1" dirty="0">
                <a:latin typeface="Calibri" panose="020F0502020204030204" pitchFamily="34" charset="0"/>
                <a:cs typeface="Calibri" panose="020F0502020204030204" pitchFamily="34" charset="0"/>
              </a:rPr>
              <a:t>crear solicitudes de entrada </a:t>
            </a:r>
            <a:r>
              <a:rPr sz="2000" dirty="0">
                <a:latin typeface="Calibri" panose="020F0502020204030204" pitchFamily="34" charset="0"/>
                <a:cs typeface="Calibri" panose="020F0502020204030204" pitchFamily="34" charset="0"/>
              </a:rPr>
              <a:t>básicas para modelos y cómo gestionar sus </a:t>
            </a:r>
            <a:r>
              <a:rPr sz="2000" dirty="0" err="1">
                <a:latin typeface="Calibri" panose="020F0502020204030204" pitchFamily="34" charset="0"/>
                <a:cs typeface="Calibri" panose="020F0502020204030204" pitchFamily="34" charset="0"/>
              </a:rPr>
              <a:t>resultados</a:t>
            </a:r>
            <a:r>
              <a:rPr lang="es-ES" sz="2000" dirty="0">
                <a:latin typeface="Calibri" panose="020F0502020204030204" pitchFamily="34" charset="0"/>
                <a:cs typeface="Calibri" panose="020F0502020204030204" pitchFamily="34" charset="0"/>
              </a:rPr>
              <a:t> en </a:t>
            </a:r>
            <a:r>
              <a:rPr lang="es-ES" sz="2000" b="1" dirty="0" err="1">
                <a:latin typeface="Calibri" panose="020F0502020204030204" pitchFamily="34" charset="0"/>
                <a:cs typeface="Calibri" panose="020F0502020204030204" pitchFamily="34" charset="0"/>
              </a:rPr>
              <a:t>Langchain</a:t>
            </a:r>
            <a:r>
              <a:rPr sz="2000" dirty="0">
                <a:latin typeface="Calibri" panose="020F0502020204030204" pitchFamily="34" charset="0"/>
                <a:cs typeface="Calibri" panose="020F0502020204030204" pitchFamily="34" charset="0"/>
              </a:rPr>
              <a:t>.</a:t>
            </a: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marR="128270" indent="-287020">
              <a:lnSpc>
                <a:spcPct val="100000"/>
              </a:lnSpc>
              <a:buChar char="•"/>
              <a:tabLst>
                <a:tab pos="299085" algn="l"/>
              </a:tabLst>
            </a:pPr>
            <a:r>
              <a:rPr sz="2000" dirty="0">
                <a:latin typeface="Calibri" panose="020F0502020204030204" pitchFamily="34" charset="0"/>
                <a:cs typeface="Calibri" panose="020F0502020204030204" pitchFamily="34" charset="0"/>
              </a:rPr>
              <a:t>Básicamente, </a:t>
            </a:r>
            <a:r>
              <a:rPr sz="2000" b="1" dirty="0">
                <a:latin typeface="Calibri" panose="020F0502020204030204" pitchFamily="34" charset="0"/>
                <a:cs typeface="Calibri" panose="020F0502020204030204" pitchFamily="34" charset="0"/>
              </a:rPr>
              <a:t>Langchain necesita poder enviar texto al LLM y también recibir y trabajar con sus resultados</a:t>
            </a:r>
            <a:r>
              <a:rPr sz="2000" dirty="0">
                <a:latin typeface="Calibri" panose="020F0502020204030204" pitchFamily="34" charset="0"/>
                <a:cs typeface="Calibri" panose="020F0502020204030204" pitchFamily="34" charset="0"/>
              </a:rPr>
              <a:t>. </a:t>
            </a:r>
            <a:endParaRPr lang="es-ES" sz="2000" dirty="0">
              <a:latin typeface="Calibri" panose="020F0502020204030204" pitchFamily="34" charset="0"/>
              <a:cs typeface="Calibri" panose="020F0502020204030204" pitchFamily="34" charset="0"/>
            </a:endParaRPr>
          </a:p>
          <a:p>
            <a:pPr marL="299085" marR="128270" indent="-287020">
              <a:lnSpc>
                <a:spcPct val="100000"/>
              </a:lnSpc>
              <a:buChar char="•"/>
              <a:tabLst>
                <a:tab pos="299085" algn="l"/>
              </a:tabLst>
            </a:pPr>
            <a:endParaRPr sz="2000" dirty="0">
              <a:latin typeface="Calibri" panose="020F0502020204030204" pitchFamily="34" charset="0"/>
              <a:cs typeface="Calibri" panose="020F0502020204030204" pitchFamily="34" charset="0"/>
            </a:endParaRPr>
          </a:p>
          <a:p>
            <a:pPr marL="299085" marR="5080" indent="-287020">
              <a:lnSpc>
                <a:spcPct val="100000"/>
              </a:lnSpc>
              <a:buChar char="•"/>
              <a:tabLst>
                <a:tab pos="299085" algn="l"/>
              </a:tabLst>
            </a:pPr>
            <a:r>
              <a:rPr sz="2000" dirty="0">
                <a:latin typeface="Calibri" panose="020F0502020204030204" pitchFamily="34" charset="0"/>
                <a:cs typeface="Calibri" panose="020F0502020204030204" pitchFamily="34" charset="0"/>
              </a:rPr>
              <a:t>El uso de Langchain y el componente </a:t>
            </a:r>
            <a:r>
              <a:rPr sz="2000" b="1" dirty="0">
                <a:latin typeface="Calibri" panose="020F0502020204030204" pitchFamily="34" charset="0"/>
                <a:cs typeface="Calibri" panose="020F0502020204030204" pitchFamily="34" charset="0"/>
              </a:rPr>
              <a:t>Modelo IO </a:t>
            </a:r>
            <a:r>
              <a:rPr sz="2000" dirty="0">
                <a:latin typeface="Calibri" panose="020F0502020204030204" pitchFamily="34" charset="0"/>
                <a:cs typeface="Calibri" panose="020F0502020204030204" pitchFamily="34" charset="0"/>
              </a:rPr>
              <a:t>nos permitirá construir cadenas más adelante, pero también nos dará más </a:t>
            </a:r>
            <a:r>
              <a:rPr sz="2000" b="1" dirty="0">
                <a:latin typeface="Calibri" panose="020F0502020204030204" pitchFamily="34" charset="0"/>
                <a:cs typeface="Calibri" panose="020F0502020204030204" pitchFamily="34" charset="0"/>
              </a:rPr>
              <a:t>flexibilidad para cambiar de proveedor de LLM en el futuro</a:t>
            </a:r>
            <a:r>
              <a:rPr sz="2000" dirty="0">
                <a:latin typeface="Calibri" panose="020F0502020204030204" pitchFamily="34" charset="0"/>
                <a:cs typeface="Calibri" panose="020F0502020204030204" pitchFamily="34" charset="0"/>
              </a:rPr>
              <a:t>, ya que la sintaxis está </a:t>
            </a:r>
            <a:r>
              <a:rPr sz="2000" b="1" dirty="0">
                <a:latin typeface="Calibri" panose="020F0502020204030204" pitchFamily="34" charset="0"/>
                <a:cs typeface="Calibri" panose="020F0502020204030204" pitchFamily="34" charset="0"/>
              </a:rPr>
              <a:t>estandarizada </a:t>
            </a:r>
            <a:r>
              <a:rPr sz="2000" dirty="0">
                <a:latin typeface="Calibri" panose="020F0502020204030204" pitchFamily="34" charset="0"/>
                <a:cs typeface="Calibri" panose="020F0502020204030204" pitchFamily="34" charset="0"/>
              </a:rPr>
              <a:t>en todos los LLM y solo cambian los parámetros o argumentos proporcionados.</a:t>
            </a:r>
          </a:p>
          <a:p>
            <a:pPr>
              <a:lnSpc>
                <a:spcPct val="100000"/>
              </a:lnSpc>
              <a:spcBef>
                <a:spcPts val="95"/>
              </a:spcBef>
              <a:buFont typeface="Arial"/>
              <a:buChar char="•"/>
            </a:pPr>
            <a:endParaRPr sz="2000" dirty="0">
              <a:latin typeface="Calibri" panose="020F0502020204030204" pitchFamily="34" charset="0"/>
              <a:cs typeface="Calibri" panose="020F0502020204030204" pitchFamily="34" charset="0"/>
            </a:endParaRPr>
          </a:p>
          <a:p>
            <a:pPr marL="299085" indent="-286385">
              <a:lnSpc>
                <a:spcPct val="100000"/>
              </a:lnSpc>
              <a:buChar char="•"/>
              <a:tabLst>
                <a:tab pos="299085" algn="l"/>
              </a:tabLst>
            </a:pPr>
            <a:r>
              <a:rPr sz="2000" dirty="0">
                <a:latin typeface="Calibri" panose="020F0502020204030204" pitchFamily="34" charset="0"/>
                <a:cs typeface="Calibri" panose="020F0502020204030204" pitchFamily="34" charset="0"/>
              </a:rPr>
              <a:t>Langchain es compatible con todos los principales LLM (OpenAI, Azure, Anthropic, Google Cloud, etc.)</a:t>
            </a:r>
          </a:p>
          <a:p>
            <a:pPr>
              <a:lnSpc>
                <a:spcPct val="100000"/>
              </a:lnSpc>
              <a:spcBef>
                <a:spcPts val="90"/>
              </a:spcBef>
              <a:buFont typeface="Arial"/>
              <a:buChar char="•"/>
            </a:pPr>
            <a:endParaRPr sz="2000" dirty="0">
              <a:latin typeface="Calibri" panose="020F0502020204030204" pitchFamily="34" charset="0"/>
              <a:cs typeface="Calibri" panose="020F0502020204030204" pitchFamily="34" charset="0"/>
            </a:endParaRPr>
          </a:p>
          <a:p>
            <a:pPr marL="299085" indent="-286385">
              <a:lnSpc>
                <a:spcPct val="100000"/>
              </a:lnSpc>
              <a:buChar char="•"/>
              <a:tabLst>
                <a:tab pos="299085" algn="l"/>
              </a:tabLst>
            </a:pPr>
            <a:r>
              <a:rPr sz="2000" dirty="0">
                <a:latin typeface="Calibri" panose="020F0502020204030204" pitchFamily="34" charset="0"/>
                <a:cs typeface="Calibri" panose="020F0502020204030204" pitchFamily="34" charset="0"/>
              </a:rPr>
              <a:t>Debemos tener en cuenta 2 parámetros importantes en las solicitudes a las APIs de los LLMs:</a:t>
            </a:r>
          </a:p>
        </p:txBody>
      </p:sp>
      <p:pic>
        <p:nvPicPr>
          <p:cNvPr id="21" name="Imagen 20">
            <a:extLst>
              <a:ext uri="{FF2B5EF4-FFF2-40B4-BE49-F238E27FC236}">
                <a16:creationId xmlns:a16="http://schemas.microsoft.com/office/drawing/2014/main" id="{8494F1A4-5FC6-BAF8-5A1D-D1A6BE44254F}"/>
              </a:ext>
            </a:extLst>
          </p:cNvPr>
          <p:cNvPicPr>
            <a:picLocks noChangeAspect="1"/>
          </p:cNvPicPr>
          <p:nvPr/>
        </p:nvPicPr>
        <p:blipFill>
          <a:blip r:embed="rId3"/>
          <a:stretch>
            <a:fillRect/>
          </a:stretch>
        </p:blipFill>
        <p:spPr>
          <a:xfrm>
            <a:off x="2349754" y="4953000"/>
            <a:ext cx="7492491" cy="1198799"/>
          </a:xfrm>
          <a:prstGeom prst="rect">
            <a:avLst/>
          </a:prstGeom>
        </p:spPr>
      </p:pic>
      <p:sp>
        <p:nvSpPr>
          <p:cNvPr id="6" name="CuadroTexto 5">
            <a:extLst>
              <a:ext uri="{FF2B5EF4-FFF2-40B4-BE49-F238E27FC236}">
                <a16:creationId xmlns:a16="http://schemas.microsoft.com/office/drawing/2014/main" id="{F8853BFA-0E81-24F7-734A-66A288AF0C10}"/>
              </a:ext>
            </a:extLst>
          </p:cNvPr>
          <p:cNvSpPr txBox="1"/>
          <p:nvPr/>
        </p:nvSpPr>
        <p:spPr>
          <a:xfrm>
            <a:off x="7772400" y="35856"/>
            <a:ext cx="6099858" cy="369332"/>
          </a:xfrm>
          <a:prstGeom prst="rect">
            <a:avLst/>
          </a:prstGeom>
          <a:noFill/>
        </p:spPr>
        <p:txBody>
          <a:bodyPr wrap="square">
            <a:spAutoFit/>
          </a:bodyPr>
          <a:lstStyle/>
          <a:p>
            <a:r>
              <a:rPr lang="es-ES" dirty="0">
                <a:solidFill>
                  <a:schemeClr val="accent2"/>
                </a:solidFill>
              </a:rPr>
              <a:t>01-Interacción </a:t>
            </a:r>
            <a:r>
              <a:rPr lang="es-ES" dirty="0" err="1">
                <a:solidFill>
                  <a:schemeClr val="accent2"/>
                </a:solidFill>
              </a:rPr>
              <a:t>Langchain</a:t>
            </a:r>
            <a:r>
              <a:rPr lang="es-ES" dirty="0">
                <a:solidFill>
                  <a:schemeClr val="accent2"/>
                </a:solidFill>
              </a:rPr>
              <a:t> y </a:t>
            </a:r>
            <a:r>
              <a:rPr lang="es-ES" dirty="0" err="1">
                <a:solidFill>
                  <a:schemeClr val="accent2"/>
                </a:solidFill>
              </a:rPr>
              <a:t>LLMs.ipynb</a:t>
            </a:r>
            <a:endParaRPr lang="es-ES" dirty="0">
              <a:solidFill>
                <a:schemeClr val="accent2"/>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376</TotalTime>
  <Words>3050</Words>
  <Application>Microsoft Macintosh PowerPoint</Application>
  <PresentationFormat>Panorámica</PresentationFormat>
  <Paragraphs>240</Paragraphs>
  <Slides>36</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36</vt:i4>
      </vt:variant>
    </vt:vector>
  </HeadingPairs>
  <TitlesOfParts>
    <vt:vector size="43" baseType="lpstr">
      <vt:lpstr>Aptos</vt:lpstr>
      <vt:lpstr>Arial</vt:lpstr>
      <vt:lpstr>Calibri</vt:lpstr>
      <vt:lpstr>Tw Cen MT</vt:lpstr>
      <vt:lpstr>Tw Cen MT Condensed</vt:lpstr>
      <vt:lpstr>Wingdings 3</vt:lpstr>
      <vt:lpstr>Integral</vt:lpstr>
      <vt:lpstr>Desarrollar Aplicaciones de IA en Python con Langchain</vt:lpstr>
      <vt:lpstr>¿Qué es un Large Language Model (LLM)?</vt:lpstr>
      <vt:lpstr>¿Qué es un Large Language Model (LLM)?</vt:lpstr>
      <vt:lpstr>¿Qué es Langchain y cuáles son sus componentes?</vt:lpstr>
      <vt:lpstr>¿Qué es Langchain y cuáles son sus componentes?</vt:lpstr>
      <vt:lpstr>¿Qué es Langchain y cuáles son sus componentes?</vt:lpstr>
      <vt:lpstr>¿Qué es una API?</vt:lpstr>
      <vt:lpstr>MODELOS DE ENTRADA SALIDA EN LANGCHAIN</vt:lpstr>
      <vt:lpstr>Interacción y uso de Langchain con LLMs y Modelos de Chat</vt:lpstr>
      <vt:lpstr>Plantillas de prompts con Langchain para el modelo de entrada</vt:lpstr>
      <vt:lpstr>Parsear y procesar la salida</vt:lpstr>
      <vt:lpstr>CONECTORES DE DATOS EN LANGCHAIN</vt:lpstr>
      <vt:lpstr>Cargadores de documentos</vt:lpstr>
      <vt:lpstr>Cargadores de documentos – integraciones con otras plataformas</vt:lpstr>
      <vt:lpstr>Transformación de documentos</vt:lpstr>
      <vt:lpstr>Incrustación de texto y creación de vectores (embeddings)</vt:lpstr>
      <vt:lpstr>Almacenamiento de vectores en base de datos</vt:lpstr>
      <vt:lpstr>Almacenamiento de vectores en base de datos</vt:lpstr>
      <vt:lpstr>Compresión y optimización de resultados a partir de LLMs</vt:lpstr>
      <vt:lpstr>CADENAS EN LANGCHAIN</vt:lpstr>
      <vt:lpstr>¿Qué son las cadenas y cómo crear el primer modelo de cadena secuencial simple?</vt:lpstr>
      <vt:lpstr>Construcción del Modelo Secuencial Completo</vt:lpstr>
      <vt:lpstr>Enrutamiento a cadenas con LLMRouterChain</vt:lpstr>
      <vt:lpstr>Cadenas de Transformación</vt:lpstr>
      <vt:lpstr>Cadenas para Preguntas y Respuestas sobre nuestros datos</vt:lpstr>
      <vt:lpstr>MEMORIA EN LANGCHAIN</vt:lpstr>
      <vt:lpstr>¿Qué es la memoria en Langchain y qué tipos de memoria podemos implementar?</vt:lpstr>
      <vt:lpstr>AGENTES EN LANGCHAIN</vt:lpstr>
      <vt:lpstr>¿Qué son los agentes y cómo implementar un primer caso de uso?</vt:lpstr>
      <vt:lpstr>¿Qué son los agentes y cómo implementar un primer caso de uso?</vt:lpstr>
      <vt:lpstr>Creación de agente potenciado con motores de búsqueda</vt:lpstr>
      <vt:lpstr>Creación de herramientas personalizadas</vt:lpstr>
      <vt:lpstr>  CASO DE USO Creación de Agente Chatbot con memoria a partir de sistema RAG con nuestra BD Vectorial</vt:lpstr>
      <vt:lpstr>Presentación de PowerPoint</vt:lpstr>
      <vt:lpstr>CASO DE USO Creación de Agente para Análisis automático SQL a partir de consultas en lenguaje natural</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Ivan Pinar</dc:creator>
  <cp:lastModifiedBy>Ainara Montoya</cp:lastModifiedBy>
  <cp:revision>1</cp:revision>
  <dcterms:created xsi:type="dcterms:W3CDTF">2025-02-17T17:43:31Z</dcterms:created>
  <dcterms:modified xsi:type="dcterms:W3CDTF">2025-02-18T12:59:01Z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2024-08-08T00:00:00Z</vt:filetime>
  </property>
  <property fmtid="{D5CDD505-2E9C-101B-9397-08002B2CF9AE}" pid="3" name="Creator">
    <vt:lpwstr>Microsoft® PowerPoint® LTSC</vt:lpwstr>
  </property>
  <property fmtid="{D5CDD505-2E9C-101B-9397-08002B2CF9AE}" pid="4" name="LastSaved">
    <vt:filetime>2025-02-17T00:00:00Z</vt:filetime>
  </property>
  <property fmtid="{D5CDD505-2E9C-101B-9397-08002B2CF9AE}" pid="5" name="Producer">
    <vt:lpwstr>iLovePDF</vt:lpwstr>
  </property>
</Properties>
</file>